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3_30F09F47.xml" ContentType="application/vnd.ms-powerpoint.comments+xml"/>
  <Override PartName="/ppt/comments/modernComment_104_FE431A6F.xml" ContentType="application/vnd.ms-powerpoint.comments+xml"/>
  <Override PartName="/ppt/comments/modernComment_10E_19C83E0C.xml" ContentType="application/vnd.ms-powerpoint.comments+xml"/>
  <Override PartName="/ppt/comments/modernComment_105_75D2F931.xml" ContentType="application/vnd.ms-powerpoint.comments+xml"/>
  <Override PartName="/ppt/comments/modernComment_106_B70AA2B1.xml" ContentType="application/vnd.ms-powerpoint.comments+xml"/>
  <Override PartName="/ppt/comments/modernComment_10D_27997CB4.xml" ContentType="application/vnd.ms-powerpoint.comments+xml"/>
  <Override PartName="/ppt/comments/modernComment_108_B4D98153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6" r:id="rId5"/>
    <p:sldId id="260" r:id="rId6"/>
    <p:sldId id="270" r:id="rId7"/>
    <p:sldId id="261" r:id="rId8"/>
    <p:sldId id="262" r:id="rId9"/>
    <p:sldId id="263" r:id="rId10"/>
    <p:sldId id="268" r:id="rId11"/>
    <p:sldId id="269" r:id="rId12"/>
    <p:sldId id="264" r:id="rId13"/>
    <p:sldId id="265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4EF494-1B39-4167-8832-20294F55604B}" name="Wouter Groeneweg" initials="WG" userId="158721ed732ed83c" providerId="Windows Live"/>
  <p188:author id="{F18FD9B2-917E-02B9-049D-1A8A5F7A07FC}" name="T.F.V. De Smeetskring" initials="TS" userId="1xvRCERVWgM9Zfp7UeFlcZ3yaVW9MA5oNxDXMtR7y+E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3F827-4790-4C50-A04B-7583FC84D57D}" v="5" dt="2025-10-09T13:11:18.722"/>
    <p1510:client id="{F8ED0270-B1EF-4CE1-B778-E630ECE12EED}" v="218" dt="2025-10-09T17:09:07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1577" y="4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uter Groeneweg" userId="158721ed732ed83c" providerId="LiveId" clId="{8E8FF7B2-EE09-4A64-A60F-2B28FE6DD8D6}"/>
    <pc:docChg chg="undo custSel addSld delSld modSld sldOrd">
      <pc:chgData name="Wouter Groeneweg" userId="158721ed732ed83c" providerId="LiveId" clId="{8E8FF7B2-EE09-4A64-A60F-2B28FE6DD8D6}" dt="2025-09-30T13:22:37.632" v="2734" actId="20577"/>
      <pc:docMkLst>
        <pc:docMk/>
      </pc:docMkLst>
      <pc:sldChg chg="addSp modSp mod">
        <pc:chgData name="Wouter Groeneweg" userId="158721ed732ed83c" providerId="LiveId" clId="{8E8FF7B2-EE09-4A64-A60F-2B28FE6DD8D6}" dt="2025-09-25T08:55:36.332" v="1650" actId="20577"/>
        <pc:sldMkLst>
          <pc:docMk/>
          <pc:sldMk cId="265055375" sldId="256"/>
        </pc:sldMkLst>
        <pc:spChg chg="mod">
          <ac:chgData name="Wouter Groeneweg" userId="158721ed732ed83c" providerId="LiveId" clId="{8E8FF7B2-EE09-4A64-A60F-2B28FE6DD8D6}" dt="2025-09-25T08:55:36.332" v="1650" actId="20577"/>
          <ac:spMkLst>
            <pc:docMk/>
            <pc:sldMk cId="265055375" sldId="256"/>
            <ac:spMk id="4" creationId="{1EB5F3DE-C893-7906-4AE1-C0362B16C578}"/>
          </ac:spMkLst>
        </pc:spChg>
        <pc:picChg chg="mod">
          <ac:chgData name="Wouter Groeneweg" userId="158721ed732ed83c" providerId="LiveId" clId="{8E8FF7B2-EE09-4A64-A60F-2B28FE6DD8D6}" dt="2025-09-25T08:17:40.263" v="404" actId="1076"/>
          <ac:picMkLst>
            <pc:docMk/>
            <pc:sldMk cId="265055375" sldId="256"/>
            <ac:picMk id="1026" creationId="{9F268120-0F38-2257-4290-B4F773275E31}"/>
          </ac:picMkLst>
        </pc:picChg>
        <pc:picChg chg="add mod">
          <ac:chgData name="Wouter Groeneweg" userId="158721ed732ed83c" providerId="LiveId" clId="{8E8FF7B2-EE09-4A64-A60F-2B28FE6DD8D6}" dt="2025-09-25T08:18:04.679" v="412" actId="1076"/>
          <ac:picMkLst>
            <pc:docMk/>
            <pc:sldMk cId="265055375" sldId="256"/>
            <ac:picMk id="1028" creationId="{3C23C2B1-60BA-3CCD-A247-D5B11A044C96}"/>
          </ac:picMkLst>
        </pc:picChg>
        <pc:picChg chg="add mod">
          <ac:chgData name="Wouter Groeneweg" userId="158721ed732ed83c" providerId="LiveId" clId="{8E8FF7B2-EE09-4A64-A60F-2B28FE6DD8D6}" dt="2025-09-25T08:18:11.422" v="415" actId="1076"/>
          <ac:picMkLst>
            <pc:docMk/>
            <pc:sldMk cId="265055375" sldId="256"/>
            <ac:picMk id="1030" creationId="{8C595FC4-DB5A-158F-F354-0A63237AA901}"/>
          </ac:picMkLst>
        </pc:picChg>
      </pc:sldChg>
      <pc:sldChg chg="modSp mod">
        <pc:chgData name="Wouter Groeneweg" userId="158721ed732ed83c" providerId="LiveId" clId="{8E8FF7B2-EE09-4A64-A60F-2B28FE6DD8D6}" dt="2025-09-30T13:22:37.632" v="2734" actId="20577"/>
        <pc:sldMkLst>
          <pc:docMk/>
          <pc:sldMk cId="821075783" sldId="259"/>
        </pc:sldMkLst>
        <pc:spChg chg="mod">
          <ac:chgData name="Wouter Groeneweg" userId="158721ed732ed83c" providerId="LiveId" clId="{8E8FF7B2-EE09-4A64-A60F-2B28FE6DD8D6}" dt="2025-09-30T13:22:37.632" v="2734" actId="20577"/>
          <ac:spMkLst>
            <pc:docMk/>
            <pc:sldMk cId="821075783" sldId="259"/>
            <ac:spMk id="4" creationId="{4BB78F45-22BB-8550-2C64-118D1EB541B3}"/>
          </ac:spMkLst>
        </pc:spChg>
      </pc:sldChg>
      <pc:sldChg chg="addSp delSp modSp mod setBg">
        <pc:chgData name="Wouter Groeneweg" userId="158721ed732ed83c" providerId="LiveId" clId="{8E8FF7B2-EE09-4A64-A60F-2B28FE6DD8D6}" dt="2025-09-30T13:22:13.157" v="2733" actId="5793"/>
        <pc:sldMkLst>
          <pc:docMk/>
          <pc:sldMk cId="4265810543" sldId="260"/>
        </pc:sldMkLst>
        <pc:spChg chg="mod ord">
          <ac:chgData name="Wouter Groeneweg" userId="158721ed732ed83c" providerId="LiveId" clId="{8E8FF7B2-EE09-4A64-A60F-2B28FE6DD8D6}" dt="2025-09-30T13:22:13.157" v="2733" actId="5793"/>
          <ac:spMkLst>
            <pc:docMk/>
            <pc:sldMk cId="4265810543" sldId="260"/>
            <ac:spMk id="4" creationId="{9FD1A54A-6B45-ADF9-6D14-44DF1A73AC96}"/>
          </ac:spMkLst>
        </pc:spChg>
        <pc:spChg chg="mod">
          <ac:chgData name="Wouter Groeneweg" userId="158721ed732ed83c" providerId="LiveId" clId="{8E8FF7B2-EE09-4A64-A60F-2B28FE6DD8D6}" dt="2025-09-25T08:18:37.643" v="419" actId="26606"/>
          <ac:spMkLst>
            <pc:docMk/>
            <pc:sldMk cId="4265810543" sldId="260"/>
            <ac:spMk id="6" creationId="{86BF1C68-EC61-B2D7-A238-C7C4B11FC810}"/>
          </ac:spMkLst>
        </pc:spChg>
        <pc:picChg chg="mod">
          <ac:chgData name="Wouter Groeneweg" userId="158721ed732ed83c" providerId="LiveId" clId="{8E8FF7B2-EE09-4A64-A60F-2B28FE6DD8D6}" dt="2025-09-25T08:23:58.999" v="687" actId="1076"/>
          <ac:picMkLst>
            <pc:docMk/>
            <pc:sldMk cId="4265810543" sldId="260"/>
            <ac:picMk id="1026" creationId="{CA0EB7E4-817E-A0A6-E40D-AE2B55788173}"/>
          </ac:picMkLst>
        </pc:picChg>
        <pc:picChg chg="add mod ord">
          <ac:chgData name="Wouter Groeneweg" userId="158721ed732ed83c" providerId="LiveId" clId="{8E8FF7B2-EE09-4A64-A60F-2B28FE6DD8D6}" dt="2025-09-25T08:26:00.534" v="705" actId="1076"/>
          <ac:picMkLst>
            <pc:docMk/>
            <pc:sldMk cId="4265810543" sldId="260"/>
            <ac:picMk id="7170" creationId="{2633E9D3-FE35-52F2-FA1E-BA773F338A5C}"/>
          </ac:picMkLst>
        </pc:picChg>
        <pc:picChg chg="add mod">
          <ac:chgData name="Wouter Groeneweg" userId="158721ed732ed83c" providerId="LiveId" clId="{8E8FF7B2-EE09-4A64-A60F-2B28FE6DD8D6}" dt="2025-09-25T08:24:48.409" v="698" actId="14100"/>
          <ac:picMkLst>
            <pc:docMk/>
            <pc:sldMk cId="4265810543" sldId="260"/>
            <ac:picMk id="7172" creationId="{703BB052-35E6-09FF-A165-C556CDF2A1B6}"/>
          </ac:picMkLst>
        </pc:picChg>
        <pc:picChg chg="add mod">
          <ac:chgData name="Wouter Groeneweg" userId="158721ed732ed83c" providerId="LiveId" clId="{8E8FF7B2-EE09-4A64-A60F-2B28FE6DD8D6}" dt="2025-09-25T08:24:52.495" v="699" actId="1076"/>
          <ac:picMkLst>
            <pc:docMk/>
            <pc:sldMk cId="4265810543" sldId="260"/>
            <ac:picMk id="7176" creationId="{AD983C88-B584-DED1-C684-1C05FE255679}"/>
          </ac:picMkLst>
        </pc:picChg>
        <pc:picChg chg="add mod">
          <ac:chgData name="Wouter Groeneweg" userId="158721ed732ed83c" providerId="LiveId" clId="{8E8FF7B2-EE09-4A64-A60F-2B28FE6DD8D6}" dt="2025-09-25T08:25:57.466" v="704" actId="14100"/>
          <ac:picMkLst>
            <pc:docMk/>
            <pc:sldMk cId="4265810543" sldId="260"/>
            <ac:picMk id="7178" creationId="{DE432FB2-F020-713E-7BA3-A4E891A1C6EF}"/>
          </ac:picMkLst>
        </pc:picChg>
        <pc:picChg chg="add mod">
          <ac:chgData name="Wouter Groeneweg" userId="158721ed732ed83c" providerId="LiveId" clId="{8E8FF7B2-EE09-4A64-A60F-2B28FE6DD8D6}" dt="2025-09-25T08:27:02.885" v="711" actId="14100"/>
          <ac:picMkLst>
            <pc:docMk/>
            <pc:sldMk cId="4265810543" sldId="260"/>
            <ac:picMk id="7182" creationId="{CF323D1C-86CE-361B-1EAE-FE522B72F716}"/>
          </ac:picMkLst>
        </pc:picChg>
      </pc:sldChg>
      <pc:sldChg chg="addSp modSp mod">
        <pc:chgData name="Wouter Groeneweg" userId="158721ed732ed83c" providerId="LiveId" clId="{8E8FF7B2-EE09-4A64-A60F-2B28FE6DD8D6}" dt="2025-09-30T13:03:25.991" v="2037" actId="20577"/>
        <pc:sldMkLst>
          <pc:docMk/>
          <pc:sldMk cId="1976760625" sldId="261"/>
        </pc:sldMkLst>
        <pc:spChg chg="mod">
          <ac:chgData name="Wouter Groeneweg" userId="158721ed732ed83c" providerId="LiveId" clId="{8E8FF7B2-EE09-4A64-A60F-2B28FE6DD8D6}" dt="2025-09-25T08:32:21.028" v="860" actId="5793"/>
          <ac:spMkLst>
            <pc:docMk/>
            <pc:sldMk cId="1976760625" sldId="261"/>
            <ac:spMk id="4" creationId="{569791E8-0D31-DD8D-D7C2-CFDADEDF0016}"/>
          </ac:spMkLst>
        </pc:spChg>
        <pc:picChg chg="mod">
          <ac:chgData name="Wouter Groeneweg" userId="158721ed732ed83c" providerId="LiveId" clId="{8E8FF7B2-EE09-4A64-A60F-2B28FE6DD8D6}" dt="2025-09-25T08:30:24.401" v="781" actId="1076"/>
          <ac:picMkLst>
            <pc:docMk/>
            <pc:sldMk cId="1976760625" sldId="261"/>
            <ac:picMk id="1026" creationId="{B819BE5B-4F61-22A2-20F7-7B0B4AB06477}"/>
          </ac:picMkLst>
        </pc:picChg>
        <pc:picChg chg="add mod">
          <ac:chgData name="Wouter Groeneweg" userId="158721ed732ed83c" providerId="LiveId" clId="{8E8FF7B2-EE09-4A64-A60F-2B28FE6DD8D6}" dt="2025-09-30T13:02:26.496" v="1993" actId="14100"/>
          <ac:picMkLst>
            <pc:docMk/>
            <pc:sldMk cId="1976760625" sldId="261"/>
            <ac:picMk id="8196" creationId="{02BAE7B5-5933-08F6-0412-82FDBC5FCFE2}"/>
          </ac:picMkLst>
        </pc:picChg>
      </pc:sldChg>
      <pc:sldChg chg="addSp delSp modSp mod">
        <pc:chgData name="Wouter Groeneweg" userId="158721ed732ed83c" providerId="LiveId" clId="{8E8FF7B2-EE09-4A64-A60F-2B28FE6DD8D6}" dt="2025-09-30T13:02:17.498" v="1992" actId="1076"/>
        <pc:sldMkLst>
          <pc:docMk/>
          <pc:sldMk cId="3070927537" sldId="262"/>
        </pc:sldMkLst>
        <pc:spChg chg="mod">
          <ac:chgData name="Wouter Groeneweg" userId="158721ed732ed83c" providerId="LiveId" clId="{8E8FF7B2-EE09-4A64-A60F-2B28FE6DD8D6}" dt="2025-09-30T13:00:25.448" v="1989" actId="20577"/>
          <ac:spMkLst>
            <pc:docMk/>
            <pc:sldMk cId="3070927537" sldId="262"/>
            <ac:spMk id="4" creationId="{4AE06B1E-BB18-EA6E-D4BF-D5BBB4AC99C7}"/>
          </ac:spMkLst>
        </pc:spChg>
        <pc:picChg chg="add mod">
          <ac:chgData name="Wouter Groeneweg" userId="158721ed732ed83c" providerId="LiveId" clId="{8E8FF7B2-EE09-4A64-A60F-2B28FE6DD8D6}" dt="2025-09-30T13:00:34.260" v="1990" actId="1076"/>
          <ac:picMkLst>
            <pc:docMk/>
            <pc:sldMk cId="3070927537" sldId="262"/>
            <ac:picMk id="2052" creationId="{7BD842BD-7E95-7648-A49E-D6EC8EA309EE}"/>
          </ac:picMkLst>
        </pc:picChg>
      </pc:sldChg>
      <pc:sldChg chg="addSp modSp mod">
        <pc:chgData name="Wouter Groeneweg" userId="158721ed732ed83c" providerId="LiveId" clId="{8E8FF7B2-EE09-4A64-A60F-2B28FE6DD8D6}" dt="2025-09-30T13:04:51.310" v="2042" actId="1076"/>
        <pc:sldMkLst>
          <pc:docMk/>
          <pc:sldMk cId="432127657" sldId="263"/>
        </pc:sldMkLst>
        <pc:spChg chg="mod">
          <ac:chgData name="Wouter Groeneweg" userId="158721ed732ed83c" providerId="LiveId" clId="{8E8FF7B2-EE09-4A64-A60F-2B28FE6DD8D6}" dt="2025-09-25T08:41:19.946" v="1145" actId="20577"/>
          <ac:spMkLst>
            <pc:docMk/>
            <pc:sldMk cId="432127657" sldId="263"/>
            <ac:spMk id="4" creationId="{6521F68F-48A1-2B8F-3BA5-7F43CBC084C4}"/>
          </ac:spMkLst>
        </pc:spChg>
        <pc:spChg chg="mod">
          <ac:chgData name="Wouter Groeneweg" userId="158721ed732ed83c" providerId="LiveId" clId="{8E8FF7B2-EE09-4A64-A60F-2B28FE6DD8D6}" dt="2025-09-25T08:41:09.397" v="1122" actId="20577"/>
          <ac:spMkLst>
            <pc:docMk/>
            <pc:sldMk cId="432127657" sldId="263"/>
            <ac:spMk id="6" creationId="{908AA31E-4174-12CE-8E68-0997A600E3E4}"/>
          </ac:spMkLst>
        </pc:spChg>
        <pc:picChg chg="mod">
          <ac:chgData name="Wouter Groeneweg" userId="158721ed732ed83c" providerId="LiveId" clId="{8E8FF7B2-EE09-4A64-A60F-2B28FE6DD8D6}" dt="2025-09-25T08:41:11.725" v="1124" actId="1076"/>
          <ac:picMkLst>
            <pc:docMk/>
            <pc:sldMk cId="432127657" sldId="263"/>
            <ac:picMk id="1026" creationId="{A1B6E908-A6DD-BB8E-C683-9EF9FA0F6F7F}"/>
          </ac:picMkLst>
        </pc:picChg>
        <pc:picChg chg="add mod">
          <ac:chgData name="Wouter Groeneweg" userId="158721ed732ed83c" providerId="LiveId" clId="{8E8FF7B2-EE09-4A64-A60F-2B28FE6DD8D6}" dt="2025-09-30T13:04:51.310" v="2042" actId="1076"/>
          <ac:picMkLst>
            <pc:docMk/>
            <pc:sldMk cId="432127657" sldId="263"/>
            <ac:picMk id="3074" creationId="{36A9C475-A6E9-E011-EE19-237113B86FFF}"/>
          </ac:picMkLst>
        </pc:picChg>
      </pc:sldChg>
      <pc:sldChg chg="addSp modSp mod">
        <pc:chgData name="Wouter Groeneweg" userId="158721ed732ed83c" providerId="LiveId" clId="{8E8FF7B2-EE09-4A64-A60F-2B28FE6DD8D6}" dt="2025-09-30T13:20:09.390" v="2633" actId="20577"/>
        <pc:sldMkLst>
          <pc:docMk/>
          <pc:sldMk cId="3034153299" sldId="264"/>
        </pc:sldMkLst>
        <pc:spChg chg="mod">
          <ac:chgData name="Wouter Groeneweg" userId="158721ed732ed83c" providerId="LiveId" clId="{8E8FF7B2-EE09-4A64-A60F-2B28FE6DD8D6}" dt="2025-09-30T13:20:00.482" v="2619" actId="20577"/>
          <ac:spMkLst>
            <pc:docMk/>
            <pc:sldMk cId="3034153299" sldId="264"/>
            <ac:spMk id="4" creationId="{1B6428DB-CD30-77C4-22B5-E0C353CCEBB6}"/>
          </ac:spMkLst>
        </pc:spChg>
        <pc:picChg chg="add mod">
          <ac:chgData name="Wouter Groeneweg" userId="158721ed732ed83c" providerId="LiveId" clId="{8E8FF7B2-EE09-4A64-A60F-2B28FE6DD8D6}" dt="2025-09-30T13:19:46.478" v="2607" actId="1035"/>
          <ac:picMkLst>
            <pc:docMk/>
            <pc:sldMk cId="3034153299" sldId="264"/>
            <ac:picMk id="6146" creationId="{21BD23AD-CFED-A372-DA69-C2312D1392D3}"/>
          </ac:picMkLst>
        </pc:picChg>
        <pc:picChg chg="add mod">
          <ac:chgData name="Wouter Groeneweg" userId="158721ed732ed83c" providerId="LiveId" clId="{8E8FF7B2-EE09-4A64-A60F-2B28FE6DD8D6}" dt="2025-09-30T13:19:52.957" v="2618" actId="1035"/>
          <ac:picMkLst>
            <pc:docMk/>
            <pc:sldMk cId="3034153299" sldId="264"/>
            <ac:picMk id="6148" creationId="{74D40319-958B-25C2-A031-2A7EEEF9109D}"/>
          </ac:picMkLst>
        </pc:picChg>
        <pc:picChg chg="add mod">
          <ac:chgData name="Wouter Groeneweg" userId="158721ed732ed83c" providerId="LiveId" clId="{8E8FF7B2-EE09-4A64-A60F-2B28FE6DD8D6}" dt="2025-09-30T13:19:42.038" v="2598" actId="1037"/>
          <ac:picMkLst>
            <pc:docMk/>
            <pc:sldMk cId="3034153299" sldId="264"/>
            <ac:picMk id="6150" creationId="{0D618F90-39B3-9937-148B-86C1C534B7A1}"/>
          </ac:picMkLst>
        </pc:picChg>
      </pc:sldChg>
      <pc:sldChg chg="addSp delSp modSp add mod">
        <pc:chgData name="Wouter Groeneweg" userId="158721ed732ed83c" providerId="LiveId" clId="{8E8FF7B2-EE09-4A64-A60F-2B28FE6DD8D6}" dt="2025-09-25T08:16:04.816" v="387" actId="1076"/>
        <pc:sldMkLst>
          <pc:docMk/>
          <pc:sldMk cId="314274589" sldId="266"/>
        </pc:sldMkLst>
        <pc:spChg chg="mod">
          <ac:chgData name="Wouter Groeneweg" userId="158721ed732ed83c" providerId="LiveId" clId="{8E8FF7B2-EE09-4A64-A60F-2B28FE6DD8D6}" dt="2025-09-25T08:14:57.187" v="378" actId="20577"/>
          <ac:spMkLst>
            <pc:docMk/>
            <pc:sldMk cId="314274589" sldId="266"/>
            <ac:spMk id="4" creationId="{73155AAD-FB8F-909A-D196-9D5F037E75BA}"/>
          </ac:spMkLst>
        </pc:spChg>
        <pc:picChg chg="add mod">
          <ac:chgData name="Wouter Groeneweg" userId="158721ed732ed83c" providerId="LiveId" clId="{8E8FF7B2-EE09-4A64-A60F-2B28FE6DD8D6}" dt="2025-09-25T08:16:04.816" v="387" actId="1076"/>
          <ac:picMkLst>
            <pc:docMk/>
            <pc:sldMk cId="314274589" sldId="266"/>
            <ac:picMk id="6146" creationId="{76904FCE-3AB1-9EB6-B67E-09E1520BB1D3}"/>
          </ac:picMkLst>
        </pc:picChg>
      </pc:sldChg>
      <pc:sldChg chg="addSp modSp add mod">
        <pc:chgData name="Wouter Groeneweg" userId="158721ed732ed83c" providerId="LiveId" clId="{8E8FF7B2-EE09-4A64-A60F-2B28FE6DD8D6}" dt="2025-09-30T13:08:04.581" v="2097" actId="1076"/>
        <pc:sldMkLst>
          <pc:docMk/>
          <pc:sldMk cId="3416263333" sldId="267"/>
        </pc:sldMkLst>
        <pc:spChg chg="mod">
          <ac:chgData name="Wouter Groeneweg" userId="158721ed732ed83c" providerId="LiveId" clId="{8E8FF7B2-EE09-4A64-A60F-2B28FE6DD8D6}" dt="2025-09-30T13:05:33.648" v="2059" actId="20577"/>
          <ac:spMkLst>
            <pc:docMk/>
            <pc:sldMk cId="3416263333" sldId="267"/>
            <ac:spMk id="4" creationId="{B68DCFE2-9B29-D69A-C57B-4859F47FE418}"/>
          </ac:spMkLst>
        </pc:spChg>
        <pc:spChg chg="mod">
          <ac:chgData name="Wouter Groeneweg" userId="158721ed732ed83c" providerId="LiveId" clId="{8E8FF7B2-EE09-4A64-A60F-2B28FE6DD8D6}" dt="2025-09-25T08:37:37.793" v="1032" actId="20577"/>
          <ac:spMkLst>
            <pc:docMk/>
            <pc:sldMk cId="3416263333" sldId="267"/>
            <ac:spMk id="6" creationId="{1D1509C9-361E-FF71-0DDC-FCB7176C4FAC}"/>
          </ac:spMkLst>
        </pc:spChg>
        <pc:picChg chg="add mod">
          <ac:chgData name="Wouter Groeneweg" userId="158721ed732ed83c" providerId="LiveId" clId="{8E8FF7B2-EE09-4A64-A60F-2B28FE6DD8D6}" dt="2025-09-30T13:08:04.581" v="2097" actId="1076"/>
          <ac:picMkLst>
            <pc:docMk/>
            <pc:sldMk cId="3416263333" sldId="267"/>
            <ac:picMk id="5122" creationId="{AAC16448-40C7-E36B-7110-C31047C4640A}"/>
          </ac:picMkLst>
        </pc:picChg>
      </pc:sldChg>
      <pc:sldChg chg="addSp modSp add mod">
        <pc:chgData name="Wouter Groeneweg" userId="158721ed732ed83c" providerId="LiveId" clId="{8E8FF7B2-EE09-4A64-A60F-2B28FE6DD8D6}" dt="2025-09-25T08:44:38.412" v="1289" actId="20577"/>
        <pc:sldMkLst>
          <pc:docMk/>
          <pc:sldMk cId="979022339" sldId="268"/>
        </pc:sldMkLst>
        <pc:spChg chg="mod">
          <ac:chgData name="Wouter Groeneweg" userId="158721ed732ed83c" providerId="LiveId" clId="{8E8FF7B2-EE09-4A64-A60F-2B28FE6DD8D6}" dt="2025-09-25T08:44:38.412" v="1289" actId="20577"/>
          <ac:spMkLst>
            <pc:docMk/>
            <pc:sldMk cId="979022339" sldId="268"/>
            <ac:spMk id="4" creationId="{AD1D1458-850E-EA95-DBFC-DE14BE63D56D}"/>
          </ac:spMkLst>
        </pc:spChg>
        <pc:spChg chg="mod">
          <ac:chgData name="Wouter Groeneweg" userId="158721ed732ed83c" providerId="LiveId" clId="{8E8FF7B2-EE09-4A64-A60F-2B28FE6DD8D6}" dt="2025-09-25T08:41:31.934" v="1157" actId="20577"/>
          <ac:spMkLst>
            <pc:docMk/>
            <pc:sldMk cId="979022339" sldId="268"/>
            <ac:spMk id="6" creationId="{0B978726-1194-84C9-833F-F02EA51E0591}"/>
          </ac:spMkLst>
        </pc:spChg>
        <pc:picChg chg="add mod">
          <ac:chgData name="Wouter Groeneweg" userId="158721ed732ed83c" providerId="LiveId" clId="{8E8FF7B2-EE09-4A64-A60F-2B28FE6DD8D6}" dt="2025-09-25T08:44:13.347" v="1252" actId="1076"/>
          <ac:picMkLst>
            <pc:docMk/>
            <pc:sldMk cId="979022339" sldId="268"/>
            <ac:picMk id="3" creationId="{74C7A88C-5BF6-0D4D-6ED1-C580BDEE6F07}"/>
          </ac:picMkLst>
        </pc:picChg>
        <pc:picChg chg="add mod">
          <ac:chgData name="Wouter Groeneweg" userId="158721ed732ed83c" providerId="LiveId" clId="{8E8FF7B2-EE09-4A64-A60F-2B28FE6DD8D6}" dt="2025-09-25T08:44:18.424" v="1253" actId="1076"/>
          <ac:picMkLst>
            <pc:docMk/>
            <pc:sldMk cId="979022339" sldId="268"/>
            <ac:picMk id="9218" creationId="{60E2EEFA-6153-46D6-14F3-42679D10BED6}"/>
          </ac:picMkLst>
        </pc:picChg>
      </pc:sldChg>
      <pc:sldChg chg="addSp modSp add mod">
        <pc:chgData name="Wouter Groeneweg" userId="158721ed732ed83c" providerId="LiveId" clId="{8E8FF7B2-EE09-4A64-A60F-2B28FE6DD8D6}" dt="2025-09-30T13:06:36.867" v="2092" actId="1076"/>
        <pc:sldMkLst>
          <pc:docMk/>
          <pc:sldMk cId="664370356" sldId="269"/>
        </pc:sldMkLst>
        <pc:spChg chg="mod">
          <ac:chgData name="Wouter Groeneweg" userId="158721ed732ed83c" providerId="LiveId" clId="{8E8FF7B2-EE09-4A64-A60F-2B28FE6DD8D6}" dt="2025-09-30T13:06:03.384" v="2084" actId="1036"/>
          <ac:spMkLst>
            <pc:docMk/>
            <pc:sldMk cId="664370356" sldId="269"/>
            <ac:spMk id="4" creationId="{DC34EF35-D201-D744-EA8B-B92EBEDBDFFD}"/>
          </ac:spMkLst>
        </pc:spChg>
        <pc:spChg chg="mod">
          <ac:chgData name="Wouter Groeneweg" userId="158721ed732ed83c" providerId="LiveId" clId="{8E8FF7B2-EE09-4A64-A60F-2B28FE6DD8D6}" dt="2025-09-25T08:47:05.555" v="1326" actId="20577"/>
          <ac:spMkLst>
            <pc:docMk/>
            <pc:sldMk cId="664370356" sldId="269"/>
            <ac:spMk id="6" creationId="{E93828D8-77CD-D6B2-CAFB-65B7FF30B37F}"/>
          </ac:spMkLst>
        </pc:spChg>
        <pc:picChg chg="add mod">
          <ac:chgData name="Wouter Groeneweg" userId="158721ed732ed83c" providerId="LiveId" clId="{8E8FF7B2-EE09-4A64-A60F-2B28FE6DD8D6}" dt="2025-09-30T13:06:36.867" v="2092" actId="1076"/>
          <ac:picMkLst>
            <pc:docMk/>
            <pc:sldMk cId="664370356" sldId="269"/>
            <ac:picMk id="4098" creationId="{DAB12D4B-39A4-F09C-EEFD-2DBF38F4C9D8}"/>
          </ac:picMkLst>
        </pc:picChg>
      </pc:sldChg>
      <pc:sldChg chg="addSp delSp modSp add mod ord">
        <pc:chgData name="Wouter Groeneweg" userId="158721ed732ed83c" providerId="LiveId" clId="{8E8FF7B2-EE09-4A64-A60F-2B28FE6DD8D6}" dt="2025-09-30T12:58:15.816" v="1948" actId="1035"/>
        <pc:sldMkLst>
          <pc:docMk/>
          <pc:sldMk cId="432553484" sldId="270"/>
        </pc:sldMkLst>
        <pc:spChg chg="mod">
          <ac:chgData name="Wouter Groeneweg" userId="158721ed732ed83c" providerId="LiveId" clId="{8E8FF7B2-EE09-4A64-A60F-2B28FE6DD8D6}" dt="2025-09-25T08:56:59.541" v="1927" actId="20577"/>
          <ac:spMkLst>
            <pc:docMk/>
            <pc:sldMk cId="432553484" sldId="270"/>
            <ac:spMk id="4" creationId="{15C63B45-C0A2-0E9C-2F5B-FAA623375CEE}"/>
          </ac:spMkLst>
        </pc:spChg>
        <pc:spChg chg="mod">
          <ac:chgData name="Wouter Groeneweg" userId="158721ed732ed83c" providerId="LiveId" clId="{8E8FF7B2-EE09-4A64-A60F-2B28FE6DD8D6}" dt="2025-09-25T08:55:48.583" v="1678" actId="20577"/>
          <ac:spMkLst>
            <pc:docMk/>
            <pc:sldMk cId="432553484" sldId="270"/>
            <ac:spMk id="6" creationId="{98A6A8AE-6B20-F956-BA7B-204713DA9731}"/>
          </ac:spMkLst>
        </pc:spChg>
      </pc:sldChg>
    </pc:docChg>
  </pc:docChgLst>
  <pc:docChgLst>
    <pc:chgData name="T.F.V. De Smeetskring" userId="1xvRCERVWgM9Zfp7UeFlcZ3yaVW9MA5oNxDXMtR7y+E=" providerId="None" clId="Web-{F8ED0270-B1EF-4CE1-B778-E630ECE12EED}"/>
    <pc:docChg chg="delSld modSld">
      <pc:chgData name="T.F.V. De Smeetskring" userId="1xvRCERVWgM9Zfp7UeFlcZ3yaVW9MA5oNxDXMtR7y+E=" providerId="None" clId="Web-{F8ED0270-B1EF-4CE1-B778-E630ECE12EED}" dt="2025-10-09T17:09:07.764" v="209" actId="1076"/>
      <pc:docMkLst>
        <pc:docMk/>
      </pc:docMkLst>
      <pc:sldChg chg="modSp">
        <pc:chgData name="T.F.V. De Smeetskring" userId="1xvRCERVWgM9Zfp7UeFlcZ3yaVW9MA5oNxDXMtR7y+E=" providerId="None" clId="Web-{F8ED0270-B1EF-4CE1-B778-E630ECE12EED}" dt="2025-10-09T14:11:09.389" v="7" actId="20577"/>
        <pc:sldMkLst>
          <pc:docMk/>
          <pc:sldMk cId="265055375" sldId="256"/>
        </pc:sldMkLst>
        <pc:spChg chg="mod">
          <ac:chgData name="T.F.V. De Smeetskring" userId="1xvRCERVWgM9Zfp7UeFlcZ3yaVW9MA5oNxDXMtR7y+E=" providerId="None" clId="Web-{F8ED0270-B1EF-4CE1-B778-E630ECE12EED}" dt="2025-10-09T14:11:09.389" v="7" actId="20577"/>
          <ac:spMkLst>
            <pc:docMk/>
            <pc:sldMk cId="265055375" sldId="256"/>
            <ac:spMk id="4" creationId="{1EB5F3DE-C893-7906-4AE1-C0362B16C578}"/>
          </ac:spMkLst>
        </pc:spChg>
      </pc:sldChg>
      <pc:sldChg chg="modSp">
        <pc:chgData name="T.F.V. De Smeetskring" userId="1xvRCERVWgM9Zfp7UeFlcZ3yaVW9MA5oNxDXMtR7y+E=" providerId="None" clId="Web-{F8ED0270-B1EF-4CE1-B778-E630ECE12EED}" dt="2025-10-09T14:11:17.421" v="8" actId="20577"/>
        <pc:sldMkLst>
          <pc:docMk/>
          <pc:sldMk cId="821075783" sldId="259"/>
        </pc:sldMkLst>
        <pc:spChg chg="mod">
          <ac:chgData name="T.F.V. De Smeetskring" userId="1xvRCERVWgM9Zfp7UeFlcZ3yaVW9MA5oNxDXMtR7y+E=" providerId="None" clId="Web-{F8ED0270-B1EF-4CE1-B778-E630ECE12EED}" dt="2025-10-09T14:11:17.421" v="8" actId="20577"/>
          <ac:spMkLst>
            <pc:docMk/>
            <pc:sldMk cId="821075783" sldId="259"/>
            <ac:spMk id="4" creationId="{4BB78F45-22BB-8550-2C64-118D1EB541B3}"/>
          </ac:spMkLst>
        </pc:spChg>
      </pc:sldChg>
      <pc:sldChg chg="addSp delSp modSp">
        <pc:chgData name="T.F.V. De Smeetskring" userId="1xvRCERVWgM9Zfp7UeFlcZ3yaVW9MA5oNxDXMtR7y+E=" providerId="None" clId="Web-{F8ED0270-B1EF-4CE1-B778-E630ECE12EED}" dt="2025-10-09T16:48:26.470" v="68" actId="14100"/>
        <pc:sldMkLst>
          <pc:docMk/>
          <pc:sldMk cId="1976760625" sldId="261"/>
        </pc:sldMkLst>
        <pc:spChg chg="del">
          <ac:chgData name="T.F.V. De Smeetskring" userId="1xvRCERVWgM9Zfp7UeFlcZ3yaVW9MA5oNxDXMtR7y+E=" providerId="None" clId="Web-{F8ED0270-B1EF-4CE1-B778-E630ECE12EED}" dt="2025-10-09T14:13:36.908" v="21"/>
          <ac:spMkLst>
            <pc:docMk/>
            <pc:sldMk cId="1976760625" sldId="261"/>
            <ac:spMk id="2" creationId="{847598EE-8C68-6FEA-D79E-7D5A6DE2E670}"/>
          </ac:spMkLst>
        </pc:spChg>
        <pc:spChg chg="mod">
          <ac:chgData name="T.F.V. De Smeetskring" userId="1xvRCERVWgM9Zfp7UeFlcZ3yaVW9MA5oNxDXMtR7y+E=" providerId="None" clId="Web-{F8ED0270-B1EF-4CE1-B778-E630ECE12EED}" dt="2025-10-09T14:13:34.611" v="20" actId="20577"/>
          <ac:spMkLst>
            <pc:docMk/>
            <pc:sldMk cId="1976760625" sldId="261"/>
            <ac:spMk id="4" creationId="{569791E8-0D31-DD8D-D7C2-CFDADEDF0016}"/>
          </ac:spMkLst>
        </pc:spChg>
        <pc:picChg chg="add mod">
          <ac:chgData name="T.F.V. De Smeetskring" userId="1xvRCERVWgM9Zfp7UeFlcZ3yaVW9MA5oNxDXMtR7y+E=" providerId="None" clId="Web-{F8ED0270-B1EF-4CE1-B778-E630ECE12EED}" dt="2025-10-09T16:48:26.470" v="68" actId="14100"/>
          <ac:picMkLst>
            <pc:docMk/>
            <pc:sldMk cId="1976760625" sldId="261"/>
            <ac:picMk id="2" creationId="{65E7E50A-D7E1-A353-70ED-57129373C12E}"/>
          </ac:picMkLst>
        </pc:picChg>
        <pc:picChg chg="add del mod">
          <ac:chgData name="T.F.V. De Smeetskring" userId="1xvRCERVWgM9Zfp7UeFlcZ3yaVW9MA5oNxDXMtR7y+E=" providerId="None" clId="Web-{F8ED0270-B1EF-4CE1-B778-E630ECE12EED}" dt="2025-10-09T16:48:12.329" v="63"/>
          <ac:picMkLst>
            <pc:docMk/>
            <pc:sldMk cId="1976760625" sldId="261"/>
            <ac:picMk id="3" creationId="{DDD116DE-A0EC-7904-EC46-BF98CCA45542}"/>
          </ac:picMkLst>
        </pc:picChg>
        <pc:picChg chg="mod modCrop">
          <ac:chgData name="T.F.V. De Smeetskring" userId="1xvRCERVWgM9Zfp7UeFlcZ3yaVW9MA5oNxDXMtR7y+E=" providerId="None" clId="Web-{F8ED0270-B1EF-4CE1-B778-E630ECE12EED}" dt="2025-10-09T14:13:53.283" v="26"/>
          <ac:picMkLst>
            <pc:docMk/>
            <pc:sldMk cId="1976760625" sldId="261"/>
            <ac:picMk id="8196" creationId="{02BAE7B5-5933-08F6-0412-82FDBC5FCFE2}"/>
          </ac:picMkLst>
        </pc:picChg>
      </pc:sldChg>
      <pc:sldChg chg="addSp delSp modSp">
        <pc:chgData name="T.F.V. De Smeetskring" userId="1xvRCERVWgM9Zfp7UeFlcZ3yaVW9MA5oNxDXMtR7y+E=" providerId="None" clId="Web-{F8ED0270-B1EF-4CE1-B778-E630ECE12EED}" dt="2025-10-09T16:52:06.052" v="99" actId="1076"/>
        <pc:sldMkLst>
          <pc:docMk/>
          <pc:sldMk cId="3070927537" sldId="262"/>
        </pc:sldMkLst>
        <pc:spChg chg="mod">
          <ac:chgData name="T.F.V. De Smeetskring" userId="1xvRCERVWgM9Zfp7UeFlcZ3yaVW9MA5oNxDXMtR7y+E=" providerId="None" clId="Web-{F8ED0270-B1EF-4CE1-B778-E630ECE12EED}" dt="2025-10-09T16:49:28.284" v="71" actId="20577"/>
          <ac:spMkLst>
            <pc:docMk/>
            <pc:sldMk cId="3070927537" sldId="262"/>
            <ac:spMk id="4" creationId="{4AE06B1E-BB18-EA6E-D4BF-D5BBB4AC99C7}"/>
          </ac:spMkLst>
        </pc:spChg>
        <pc:picChg chg="add mod">
          <ac:chgData name="T.F.V. De Smeetskring" userId="1xvRCERVWgM9Zfp7UeFlcZ3yaVW9MA5oNxDXMtR7y+E=" providerId="None" clId="Web-{F8ED0270-B1EF-4CE1-B778-E630ECE12EED}" dt="2025-10-09T16:51:41.521" v="91" actId="1076"/>
          <ac:picMkLst>
            <pc:docMk/>
            <pc:sldMk cId="3070927537" sldId="262"/>
            <ac:picMk id="2" creationId="{44F0A529-5DA0-CD8A-F29C-B548BC53519D}"/>
          </ac:picMkLst>
        </pc:picChg>
        <pc:picChg chg="del">
          <ac:chgData name="T.F.V. De Smeetskring" userId="1xvRCERVWgM9Zfp7UeFlcZ3yaVW9MA5oNxDXMtR7y+E=" providerId="None" clId="Web-{F8ED0270-B1EF-4CE1-B778-E630ECE12EED}" dt="2025-10-09T16:50:11.738" v="72"/>
          <ac:picMkLst>
            <pc:docMk/>
            <pc:sldMk cId="3070927537" sldId="262"/>
            <ac:picMk id="3" creationId="{00F00680-0592-1151-843E-991C6CF11D43}"/>
          </ac:picMkLst>
        </pc:picChg>
        <pc:picChg chg="mod">
          <ac:chgData name="T.F.V. De Smeetskring" userId="1xvRCERVWgM9Zfp7UeFlcZ3yaVW9MA5oNxDXMtR7y+E=" providerId="None" clId="Web-{F8ED0270-B1EF-4CE1-B778-E630ECE12EED}" dt="2025-10-09T16:52:06.052" v="99" actId="1076"/>
          <ac:picMkLst>
            <pc:docMk/>
            <pc:sldMk cId="3070927537" sldId="262"/>
            <ac:picMk id="2052" creationId="{7BD842BD-7E95-7648-A49E-D6EC8EA309EE}"/>
          </ac:picMkLst>
        </pc:picChg>
      </pc:sldChg>
      <pc:sldChg chg="addSp delSp modSp">
        <pc:chgData name="T.F.V. De Smeetskring" userId="1xvRCERVWgM9Zfp7UeFlcZ3yaVW9MA5oNxDXMtR7y+E=" providerId="None" clId="Web-{F8ED0270-B1EF-4CE1-B778-E630ECE12EED}" dt="2025-10-09T17:09:07.764" v="209" actId="1076"/>
        <pc:sldMkLst>
          <pc:docMk/>
          <pc:sldMk cId="3034153299" sldId="264"/>
        </pc:sldMkLst>
        <pc:spChg chg="del">
          <ac:chgData name="T.F.V. De Smeetskring" userId="1xvRCERVWgM9Zfp7UeFlcZ3yaVW9MA5oNxDXMtR7y+E=" providerId="None" clId="Web-{F8ED0270-B1EF-4CE1-B778-E630ECE12EED}" dt="2025-10-09T14:15:39.785" v="48"/>
          <ac:spMkLst>
            <pc:docMk/>
            <pc:sldMk cId="3034153299" sldId="264"/>
            <ac:spMk id="2" creationId="{161D8030-56C3-CF42-2810-CCCBE153E6CB}"/>
          </ac:spMkLst>
        </pc:spChg>
        <pc:spChg chg="del">
          <ac:chgData name="T.F.V. De Smeetskring" userId="1xvRCERVWgM9Zfp7UeFlcZ3yaVW9MA5oNxDXMtR7y+E=" providerId="None" clId="Web-{F8ED0270-B1EF-4CE1-B778-E630ECE12EED}" dt="2025-10-09T14:16:05.035" v="53"/>
          <ac:spMkLst>
            <pc:docMk/>
            <pc:sldMk cId="3034153299" sldId="264"/>
            <ac:spMk id="3" creationId="{577F1553-48A6-5ADB-02DA-13C81FC07F4B}"/>
          </ac:spMkLst>
        </pc:spChg>
        <pc:spChg chg="mod">
          <ac:chgData name="T.F.V. De Smeetskring" userId="1xvRCERVWgM9Zfp7UeFlcZ3yaVW9MA5oNxDXMtR7y+E=" providerId="None" clId="Web-{F8ED0270-B1EF-4CE1-B778-E630ECE12EED}" dt="2025-10-09T17:08:48.279" v="205" actId="20577"/>
          <ac:spMkLst>
            <pc:docMk/>
            <pc:sldMk cId="3034153299" sldId="264"/>
            <ac:spMk id="4" creationId="{1B6428DB-CD30-77C4-22B5-E0C353CCEBB6}"/>
          </ac:spMkLst>
        </pc:spChg>
        <pc:spChg chg="del">
          <ac:chgData name="T.F.V. De Smeetskring" userId="1xvRCERVWgM9Zfp7UeFlcZ3yaVW9MA5oNxDXMtR7y+E=" providerId="None" clId="Web-{F8ED0270-B1EF-4CE1-B778-E630ECE12EED}" dt="2025-10-09T14:16:13.004" v="57"/>
          <ac:spMkLst>
            <pc:docMk/>
            <pc:sldMk cId="3034153299" sldId="264"/>
            <ac:spMk id="5" creationId="{9B74E53E-D4E3-5271-DAF5-4B1F39CE45DB}"/>
          </ac:spMkLst>
        </pc:spChg>
        <pc:picChg chg="add mod">
          <ac:chgData name="T.F.V. De Smeetskring" userId="1xvRCERVWgM9Zfp7UeFlcZ3yaVW9MA5oNxDXMtR7y+E=" providerId="None" clId="Web-{F8ED0270-B1EF-4CE1-B778-E630ECE12EED}" dt="2025-10-09T14:15:48.378" v="52" actId="1076"/>
          <ac:picMkLst>
            <pc:docMk/>
            <pc:sldMk cId="3034153299" sldId="264"/>
            <ac:picMk id="7" creationId="{C88DC648-F35B-EFE4-E40E-6535D1D06ED0}"/>
          </ac:picMkLst>
        </pc:picChg>
        <pc:picChg chg="add mod">
          <ac:chgData name="T.F.V. De Smeetskring" userId="1xvRCERVWgM9Zfp7UeFlcZ3yaVW9MA5oNxDXMtR7y+E=" providerId="None" clId="Web-{F8ED0270-B1EF-4CE1-B778-E630ECE12EED}" dt="2025-10-09T14:16:18.191" v="60" actId="1076"/>
          <ac:picMkLst>
            <pc:docMk/>
            <pc:sldMk cId="3034153299" sldId="264"/>
            <ac:picMk id="8" creationId="{C32E3639-ED48-543E-660B-25742FFEF94B}"/>
          </ac:picMkLst>
        </pc:picChg>
        <pc:picChg chg="mod">
          <ac:chgData name="T.F.V. De Smeetskring" userId="1xvRCERVWgM9Zfp7UeFlcZ3yaVW9MA5oNxDXMtR7y+E=" providerId="None" clId="Web-{F8ED0270-B1EF-4CE1-B778-E630ECE12EED}" dt="2025-10-09T17:09:07.764" v="209" actId="1076"/>
          <ac:picMkLst>
            <pc:docMk/>
            <pc:sldMk cId="3034153299" sldId="264"/>
            <ac:picMk id="6146" creationId="{21BD23AD-CFED-A372-DA69-C2312D1392D3}"/>
          </ac:picMkLst>
        </pc:picChg>
        <pc:picChg chg="mod">
          <ac:chgData name="T.F.V. De Smeetskring" userId="1xvRCERVWgM9Zfp7UeFlcZ3yaVW9MA5oNxDXMtR7y+E=" providerId="None" clId="Web-{F8ED0270-B1EF-4CE1-B778-E630ECE12EED}" dt="2025-10-09T17:09:04.701" v="208" actId="1076"/>
          <ac:picMkLst>
            <pc:docMk/>
            <pc:sldMk cId="3034153299" sldId="264"/>
            <ac:picMk id="6148" creationId="{74D40319-958B-25C2-A031-2A7EEEF9109D}"/>
          </ac:picMkLst>
        </pc:picChg>
        <pc:picChg chg="mod">
          <ac:chgData name="T.F.V. De Smeetskring" userId="1xvRCERVWgM9Zfp7UeFlcZ3yaVW9MA5oNxDXMtR7y+E=" providerId="None" clId="Web-{F8ED0270-B1EF-4CE1-B778-E630ECE12EED}" dt="2025-10-09T14:16:26.332" v="62" actId="1076"/>
          <ac:picMkLst>
            <pc:docMk/>
            <pc:sldMk cId="3034153299" sldId="264"/>
            <ac:picMk id="6150" creationId="{0D618F90-39B3-9937-148B-86C1C534B7A1}"/>
          </ac:picMkLst>
        </pc:picChg>
      </pc:sldChg>
      <pc:sldChg chg="modSp del">
        <pc:chgData name="T.F.V. De Smeetskring" userId="1xvRCERVWgM9Zfp7UeFlcZ3yaVW9MA5oNxDXMtR7y+E=" providerId="None" clId="Web-{F8ED0270-B1EF-4CE1-B778-E630ECE12EED}" dt="2025-10-09T17:06:17.949" v="190"/>
        <pc:sldMkLst>
          <pc:docMk/>
          <pc:sldMk cId="3416263333" sldId="267"/>
        </pc:sldMkLst>
        <pc:spChg chg="mod">
          <ac:chgData name="T.F.V. De Smeetskring" userId="1xvRCERVWgM9Zfp7UeFlcZ3yaVW9MA5oNxDXMtR7y+E=" providerId="None" clId="Web-{F8ED0270-B1EF-4CE1-B778-E630ECE12EED}" dt="2025-10-09T17:06:08.511" v="189" actId="20577"/>
          <ac:spMkLst>
            <pc:docMk/>
            <pc:sldMk cId="3416263333" sldId="267"/>
            <ac:spMk id="4" creationId="{B68DCFE2-9B29-D69A-C57B-4859F47FE418}"/>
          </ac:spMkLst>
        </pc:spChg>
      </pc:sldChg>
      <pc:sldChg chg="modSp">
        <pc:chgData name="T.F.V. De Smeetskring" userId="1xvRCERVWgM9Zfp7UeFlcZ3yaVW9MA5oNxDXMtR7y+E=" providerId="None" clId="Web-{F8ED0270-B1EF-4CE1-B778-E630ECE12EED}" dt="2025-10-09T17:06:00.917" v="185" actId="20577"/>
        <pc:sldMkLst>
          <pc:docMk/>
          <pc:sldMk cId="664370356" sldId="269"/>
        </pc:sldMkLst>
        <pc:spChg chg="mod">
          <ac:chgData name="T.F.V. De Smeetskring" userId="1xvRCERVWgM9Zfp7UeFlcZ3yaVW9MA5oNxDXMtR7y+E=" providerId="None" clId="Web-{F8ED0270-B1EF-4CE1-B778-E630ECE12EED}" dt="2025-10-09T17:06:00.917" v="185" actId="20577"/>
          <ac:spMkLst>
            <pc:docMk/>
            <pc:sldMk cId="664370356" sldId="269"/>
            <ac:spMk id="4" creationId="{DC34EF35-D201-D744-EA8B-B92EBEDBDFFD}"/>
          </ac:spMkLst>
        </pc:spChg>
        <pc:picChg chg="mod">
          <ac:chgData name="T.F.V. De Smeetskring" userId="1xvRCERVWgM9Zfp7UeFlcZ3yaVW9MA5oNxDXMtR7y+E=" providerId="None" clId="Web-{F8ED0270-B1EF-4CE1-B778-E630ECE12EED}" dt="2025-10-09T17:04:41.900" v="176" actId="1076"/>
          <ac:picMkLst>
            <pc:docMk/>
            <pc:sldMk cId="664370356" sldId="269"/>
            <ac:picMk id="4098" creationId="{DAB12D4B-39A4-F09C-EEFD-2DBF38F4C9D8}"/>
          </ac:picMkLst>
        </pc:picChg>
      </pc:sldChg>
      <pc:sldChg chg="addSp delSp modSp">
        <pc:chgData name="T.F.V. De Smeetskring" userId="1xvRCERVWgM9Zfp7UeFlcZ3yaVW9MA5oNxDXMtR7y+E=" providerId="None" clId="Web-{F8ED0270-B1EF-4CE1-B778-E630ECE12EED}" dt="2025-10-09T16:52:35.615" v="101" actId="1076"/>
        <pc:sldMkLst>
          <pc:docMk/>
          <pc:sldMk cId="432553484" sldId="270"/>
        </pc:sldMkLst>
        <pc:picChg chg="add mod">
          <ac:chgData name="T.F.V. De Smeetskring" userId="1xvRCERVWgM9Zfp7UeFlcZ3yaVW9MA5oNxDXMtR7y+E=" providerId="None" clId="Web-{F8ED0270-B1EF-4CE1-B778-E630ECE12EED}" dt="2025-10-09T16:51:30.661" v="86" actId="14100"/>
          <ac:picMkLst>
            <pc:docMk/>
            <pc:sldMk cId="432553484" sldId="270"/>
            <ac:picMk id="2" creationId="{6E345EC2-5A54-465B-3255-925CAF992DFF}"/>
          </ac:picMkLst>
        </pc:picChg>
        <pc:picChg chg="add mod">
          <ac:chgData name="T.F.V. De Smeetskring" userId="1xvRCERVWgM9Zfp7UeFlcZ3yaVW9MA5oNxDXMtR7y+E=" providerId="None" clId="Web-{F8ED0270-B1EF-4CE1-B778-E630ECE12EED}" dt="2025-10-09T16:51:24.473" v="84" actId="14100"/>
          <ac:picMkLst>
            <pc:docMk/>
            <pc:sldMk cId="432553484" sldId="270"/>
            <ac:picMk id="3" creationId="{D1125027-EBCB-B4C9-165A-8C74C9059274}"/>
          </ac:picMkLst>
        </pc:picChg>
        <pc:picChg chg="add mod">
          <ac:chgData name="T.F.V. De Smeetskring" userId="1xvRCERVWgM9Zfp7UeFlcZ3yaVW9MA5oNxDXMtR7y+E=" providerId="None" clId="Web-{F8ED0270-B1EF-4CE1-B778-E630ECE12EED}" dt="2025-10-09T16:52:35.615" v="101" actId="1076"/>
          <ac:picMkLst>
            <pc:docMk/>
            <pc:sldMk cId="432553484" sldId="270"/>
            <ac:picMk id="5" creationId="{29BC09FC-F005-4E45-8A5D-3812594EC285}"/>
          </ac:picMkLst>
        </pc:picChg>
        <pc:picChg chg="del">
          <ac:chgData name="T.F.V. De Smeetskring" userId="1xvRCERVWgM9Zfp7UeFlcZ3yaVW9MA5oNxDXMtR7y+E=" providerId="None" clId="Web-{F8ED0270-B1EF-4CE1-B778-E630ECE12EED}" dt="2025-10-09T16:50:48.614" v="77"/>
          <ac:picMkLst>
            <pc:docMk/>
            <pc:sldMk cId="432553484" sldId="270"/>
            <ac:picMk id="1028" creationId="{830B8507-88C6-CD6A-1512-78D1E9CD76F0}"/>
          </ac:picMkLst>
        </pc:picChg>
      </pc:sldChg>
    </pc:docChg>
  </pc:docChgLst>
  <pc:docChgLst>
    <pc:chgData name="T.F.V. De Smeetskring" userId="1xvRCERVWgM9Zfp7UeFlcZ3yaVW9MA5oNxDXMtR7y+E=" providerId="None" clId="Web-{710EC4C5-5335-4322-87C4-93D5BFF60DA9}"/>
    <pc:docChg chg="mod modSld">
      <pc:chgData name="T.F.V. De Smeetskring" userId="1xvRCERVWgM9Zfp7UeFlcZ3yaVW9MA5oNxDXMtR7y+E=" providerId="None" clId="Web-{710EC4C5-5335-4322-87C4-93D5BFF60DA9}" dt="2025-10-01T16:03:02.108" v="38"/>
      <pc:docMkLst>
        <pc:docMk/>
      </pc:docMkLst>
      <pc:sldChg chg="modSp">
        <pc:chgData name="T.F.V. De Smeetskring" userId="1xvRCERVWgM9Zfp7UeFlcZ3yaVW9MA5oNxDXMtR7y+E=" providerId="None" clId="Web-{710EC4C5-5335-4322-87C4-93D5BFF60DA9}" dt="2025-10-01T15:54:50.565" v="6" actId="20577"/>
        <pc:sldMkLst>
          <pc:docMk/>
          <pc:sldMk cId="265055375" sldId="256"/>
        </pc:sldMkLst>
        <pc:spChg chg="mod">
          <ac:chgData name="T.F.V. De Smeetskring" userId="1xvRCERVWgM9Zfp7UeFlcZ3yaVW9MA5oNxDXMtR7y+E=" providerId="None" clId="Web-{710EC4C5-5335-4322-87C4-93D5BFF60DA9}" dt="2025-10-01T15:54:50.565" v="6" actId="20577"/>
          <ac:spMkLst>
            <pc:docMk/>
            <pc:sldMk cId="265055375" sldId="256"/>
            <ac:spMk id="4" creationId="{1EB5F3DE-C893-7906-4AE1-C0362B16C578}"/>
          </ac:spMkLst>
        </pc:spChg>
      </pc:sldChg>
      <pc:sldChg chg="modSp">
        <pc:chgData name="T.F.V. De Smeetskring" userId="1xvRCERVWgM9Zfp7UeFlcZ3yaVW9MA5oNxDXMtR7y+E=" providerId="None" clId="Web-{710EC4C5-5335-4322-87C4-93D5BFF60DA9}" dt="2025-10-01T15:55:52.316" v="32" actId="20577"/>
        <pc:sldMkLst>
          <pc:docMk/>
          <pc:sldMk cId="821075783" sldId="259"/>
        </pc:sldMkLst>
        <pc:spChg chg="mod">
          <ac:chgData name="T.F.V. De Smeetskring" userId="1xvRCERVWgM9Zfp7UeFlcZ3yaVW9MA5oNxDXMtR7y+E=" providerId="None" clId="Web-{710EC4C5-5335-4322-87C4-93D5BFF60DA9}" dt="2025-10-01T15:55:52.316" v="32" actId="20577"/>
          <ac:spMkLst>
            <pc:docMk/>
            <pc:sldMk cId="821075783" sldId="259"/>
            <ac:spMk id="4" creationId="{4BB78F45-22BB-8550-2C64-118D1EB541B3}"/>
          </ac:spMkLst>
        </pc:spChg>
      </pc:sldChg>
      <pc:sldChg chg="modSp">
        <pc:chgData name="T.F.V. De Smeetskring" userId="1xvRCERVWgM9Zfp7UeFlcZ3yaVW9MA5oNxDXMtR7y+E=" providerId="None" clId="Web-{710EC4C5-5335-4322-87C4-93D5BFF60DA9}" dt="2025-10-01T15:58:20.786" v="35" actId="20577"/>
        <pc:sldMkLst>
          <pc:docMk/>
          <pc:sldMk cId="4265810543" sldId="260"/>
        </pc:sldMkLst>
        <pc:spChg chg="mod">
          <ac:chgData name="T.F.V. De Smeetskring" userId="1xvRCERVWgM9Zfp7UeFlcZ3yaVW9MA5oNxDXMtR7y+E=" providerId="None" clId="Web-{710EC4C5-5335-4322-87C4-93D5BFF60DA9}" dt="2025-10-01T15:58:20.786" v="35" actId="20577"/>
          <ac:spMkLst>
            <pc:docMk/>
            <pc:sldMk cId="4265810543" sldId="260"/>
            <ac:spMk id="4" creationId="{9FD1A54A-6B45-ADF9-6D14-44DF1A73AC96}"/>
          </ac:spMkLst>
        </pc:spChg>
      </pc:sldChg>
      <pc:sldChg chg="modSp">
        <pc:chgData name="T.F.V. De Smeetskring" userId="1xvRCERVWgM9Zfp7UeFlcZ3yaVW9MA5oNxDXMtR7y+E=" providerId="None" clId="Web-{710EC4C5-5335-4322-87C4-93D5BFF60DA9}" dt="2025-10-01T16:02:57.170" v="37" actId="20577"/>
        <pc:sldMkLst>
          <pc:docMk/>
          <pc:sldMk cId="432553484" sldId="270"/>
        </pc:sldMkLst>
        <pc:spChg chg="mod">
          <ac:chgData name="T.F.V. De Smeetskring" userId="1xvRCERVWgM9Zfp7UeFlcZ3yaVW9MA5oNxDXMtR7y+E=" providerId="None" clId="Web-{710EC4C5-5335-4322-87C4-93D5BFF60DA9}" dt="2025-10-01T16:02:57.170" v="37" actId="20577"/>
          <ac:spMkLst>
            <pc:docMk/>
            <pc:sldMk cId="432553484" sldId="270"/>
            <ac:spMk id="4" creationId="{15C63B45-C0A2-0E9C-2F5B-FAA623375CEE}"/>
          </ac:spMkLst>
        </pc:spChg>
      </pc:sldChg>
    </pc:docChg>
  </pc:docChgLst>
</pc:chgInfo>
</file>

<file path=ppt/comments/modernComment_103_30F09F4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78227D5-88F9-4EF0-B5A0-BCCD74A298C1}" authorId="{DB4EF494-1B39-4167-8832-20294F55604B}" created="2025-09-30T13:23:00.817">
    <pc:sldMkLst xmlns:pc="http://schemas.microsoft.com/office/powerpoint/2013/main/command">
      <pc:docMk/>
      <pc:sldMk cId="821075783" sldId="259"/>
    </pc:sldMkLst>
    <p188:replyLst>
      <p188:reply id="{102C4203-A62F-46F7-B13C-A0A2050569C1}" authorId="{F18FD9B2-917E-02B9-049D-1A8A5F7A07FC}" created="2025-10-09T14:11:28.984">
        <p188:txBody>
          <a:bodyPr/>
          <a:lstStyle/>
          <a:p>
            <a:r>
              <a:rPr lang="nl-NL"/>
              <a:t>Gedaan</a:t>
            </a:r>
          </a:p>
        </p188:txBody>
      </p188:reply>
    </p188:replyLst>
    <p188:txBody>
      <a:bodyPr/>
      <a:lstStyle/>
      <a:p>
        <a:r>
          <a:rPr lang="nl-NL"/>
          <a:t>Aanmeldingsdeadline invullen</a:t>
        </a:r>
      </a:p>
    </p188:txBody>
  </p188:cm>
</p188:cmLst>
</file>

<file path=ppt/comments/modernComment_104_FE431A6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DE93682-EFB5-4719-82E5-589B19B5494E}" authorId="{F18FD9B2-917E-02B9-049D-1A8A5F7A07FC}" created="2025-10-01T16:03:02.108">
    <pc:sldMkLst xmlns:pc="http://schemas.microsoft.com/office/powerpoint/2013/main/command">
      <pc:docMk/>
      <pc:sldMk cId="4265810543" sldId="260"/>
    </pc:sldMkLst>
    <p188:txBody>
      <a:bodyPr/>
      <a:lstStyle/>
      <a:p>
        <a:r>
          <a:rPr lang="nl-NL"/>
          <a:t>Bagage bus uitzoeken en dan </a:t>
        </a:r>
      </a:p>
    </p188:txBody>
  </p188:cm>
</p188:cmLst>
</file>

<file path=ppt/comments/modernComment_105_75D2F9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B79F9F-8192-4375-9A38-83DAEE179169}" authorId="{DB4EF494-1B39-4167-8832-20294F55604B}" created="2025-09-30T13:24:06.556">
    <pc:sldMkLst xmlns:pc="http://schemas.microsoft.com/office/powerpoint/2013/main/command">
      <pc:docMk/>
      <pc:sldMk cId="1976760625" sldId="261"/>
    </pc:sldMkLst>
    <p188:replyLst>
      <p188:reply id="{925B2B44-D420-4E3E-9998-771E25739BE6}" authorId="{F18FD9B2-917E-02B9-049D-1A8A5F7A07FC}" created="2025-10-01T16:04:39.094">
        <p188:txBody>
          <a:bodyPr/>
          <a:lstStyle/>
          <a:p>
            <a:r>
              <a:rPr lang="nl-NL"/>
              <a:t>Rucksack Inn inkloppen voor Singapore</a:t>
            </a:r>
          </a:p>
        </p188:txBody>
      </p188:reply>
      <p188:reply id="{140227E2-2707-45F5-9547-C9328EC46AA1}" authorId="{F18FD9B2-917E-02B9-049D-1A8A5F7A07FC}" created="2025-10-09T14:14:12.346">
        <p188:txBody>
          <a:bodyPr/>
          <a:lstStyle/>
          <a:p>
            <a:r>
              <a:rPr lang="nl-NL"/>
              <a:t>Gedaan</a:t>
            </a:r>
          </a:p>
        </p188:txBody>
      </p188:reply>
    </p188:replyLst>
    <p188:txBody>
      <a:bodyPr/>
      <a:lstStyle/>
      <a:p>
        <a:r>
          <a:rPr lang="nl-NL"/>
          <a:t>Aanvullen met hostel Singapore + controleren of KL hostel daadwerkelijk klopt + foto toevoegen</a:t>
        </a:r>
      </a:p>
    </p188:txBody>
  </p188:cm>
</p188:cmLst>
</file>

<file path=ppt/comments/modernComment_106_B70AA2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DE433E-3E64-4D7B-9E4E-C20A911A568F}" authorId="{F18FD9B2-917E-02B9-049D-1A8A5F7A07FC}" created="2025-10-09T13:10:06.409">
    <pc:sldMkLst xmlns:pc="http://schemas.microsoft.com/office/powerpoint/2013/main/command">
      <pc:docMk/>
      <pc:sldMk cId="3070927537" sldId="262"/>
    </pc:sldMkLst>
    <p188:txBody>
      <a:bodyPr/>
      <a:lstStyle/>
      <a:p>
        <a:r>
          <a:rPr lang="nl-NL"/>
          <a:t>Meeste zijn max 5 uur 15 minuten, dit aanpassen of zo laten?</a:t>
        </a:r>
      </a:p>
    </p188:txBody>
  </p188:cm>
</p188:cmLst>
</file>

<file path=ppt/comments/modernComment_108_B4D981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054E50-79CE-46DD-9CBD-58CC20014570}" authorId="{DB4EF494-1B39-4167-8832-20294F55604B}" created="2025-09-30T13:25:02.979">
    <pc:sldMkLst xmlns:pc="http://schemas.microsoft.com/office/powerpoint/2013/main/command">
      <pc:docMk/>
      <pc:sldMk cId="3034153299" sldId="264"/>
    </pc:sldMkLst>
    <p188:replyLst>
      <p188:reply id="{0F4F1DC7-0220-406A-851A-E61CDA443273}" authorId="{F18FD9B2-917E-02B9-049D-1A8A5F7A07FC}" created="2025-10-09T14:16:41.379">
        <p188:txBody>
          <a:bodyPr/>
          <a:lstStyle/>
          <a:p>
            <a:r>
              <a:rPr lang="nl-NL"/>
              <a:t>Gedaan</a:t>
            </a:r>
          </a:p>
        </p188:txBody>
      </p188:reply>
    </p188:replyLst>
    <p188:txBody>
      <a:bodyPr/>
      <a:lstStyle/>
      <a:p>
        <a:r>
          <a:rPr lang="nl-NL"/>
          <a:t>Aanvullen met kantoren, universiteit + foto’s</a:t>
        </a:r>
      </a:p>
    </p188:txBody>
  </p188:cm>
</p188:cmLst>
</file>

<file path=ppt/comments/modernComment_10D_27997C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357F19-A009-478D-819B-5C41233188DD}" authorId="{F18FD9B2-917E-02B9-049D-1A8A5F7A07FC}" created="2025-10-01T16:08:01.5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64370356" sldId="269"/>
      <ac:spMk id="4" creationId="{DC34EF35-D201-D744-EA8B-B92EBEDBDFFD}"/>
    </ac:deMkLst>
    <p188:txBody>
      <a:bodyPr/>
      <a:lstStyle/>
      <a:p>
        <a:r>
          <a:rPr lang="nl-NL"/>
          <a:t>Iets anders verwoorden</a:t>
        </a:r>
      </a:p>
    </p188:txBody>
  </p188:cm>
</p188:cmLst>
</file>

<file path=ppt/comments/modernComment_10E_19C83E0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0A5865-0F6C-4796-AEDC-1526153C675D}" authorId="{F18FD9B2-917E-02B9-049D-1A8A5F7A07FC}" created="2025-10-01T16:04:16.734">
    <pc:sldMkLst xmlns:pc="http://schemas.microsoft.com/office/powerpoint/2013/main/command">
      <pc:docMk/>
      <pc:sldMk cId="432553484" sldId="270"/>
    </pc:sldMkLst>
    <p188:txBody>
      <a:bodyPr/>
      <a:lstStyle/>
      <a:p>
        <a:r>
          <a:rPr lang="nl-NL"/>
          <a:t>Mogelijk nog aanpassen a.h.v. mail naar busmannetje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8893F-2981-5967-C3FE-6CA0813C0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AE24355-6175-78BE-28C0-C077AF1C6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9EECA0-5ACF-3565-0B78-D08A916C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D83FF4-5FDD-6C43-DD81-6D70F37D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97671D-973D-A1DE-682D-BEEC6E6B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90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8E073-4265-208B-E293-45FC79E5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F0ACD1-EEF0-6BE9-48A8-EC9643516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21BC7-F1D1-1A24-12FB-B6CB6049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150988-AB5E-31ED-C8F7-BAB5B6C36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E0317B-2220-60CA-C655-5AA3FCF7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8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9293967-D87A-7774-517E-115072243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6442DBC-6237-2CEE-2BC5-B321CCFAA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9778AA-542F-893F-7389-95B480E4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49389C-9EE3-F1F0-249C-D8F7D53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C12C57-8185-8D89-AE6B-D1CE5CE2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11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926B1-0F2C-636C-90A9-F373576B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2B8641-1DB8-3A80-CE44-E641104C4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5A3C5-FC25-3260-2500-4428C971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074277-9EEE-2F0C-43F5-CD0E7F36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D130C3-BC58-1894-CCC8-71A8A532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18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1229B-840A-3264-9666-BFFDB9D2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ADD77C-6BB9-6419-30FD-7B9263DBA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7D3818-A562-3454-CBD3-3E9C71BE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B7EE98-95BE-201B-4C74-4AECFC1F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3B711C-78C4-FA06-D90E-F3701669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91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339D8-D8AA-9C8D-39B1-72AD502D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4BF190-4098-6A9D-EE70-C31CAC532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FE4AA05-952C-ECCC-5F01-C2C8E8CDB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5F03621-2547-2A59-83DB-5CB87ED1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092204-D613-F50F-80A7-CFDF5E0A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59C35D-FA5B-68C4-CC31-3B7BD58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33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4F3B3-1D7B-5D2F-7158-5234FE4C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F514D4-DAE1-F960-72E3-6BFE780DB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DA2EBB-FC17-BC45-B78A-CBDA9110C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F30CF47-B955-1A52-AEFC-DB99E8599E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0F5CD5D-4732-34A8-444C-8D0F768CA4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E65412-4D70-AB59-44C3-0FA27650C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5718515-000D-5D4F-12A6-2BF51FE00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77EF66-93C5-F6C8-64ED-3D01F44A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02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9AEAB-C3D7-CEB4-6ACE-CB50E96A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783B892-18C4-B960-97C0-88DB3995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EC5D2AF-001C-5752-A469-404092F4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4DDE71-49B6-9BC9-D5CC-637FEC54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28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8476EF7-E464-2340-7FE1-139147C6E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F99F7CA-9E8C-0D2F-5940-116992A4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FA9E18-2C45-2FAB-038B-3C7B5311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03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ECCBF-47AF-E55E-D68B-418F2DB42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2AD800-7AEA-312A-46FD-C7F91B16A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CCD7A9-05B3-F6D8-872B-05C8296F2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50E394-371F-3DE6-8F5C-F5543FA8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DE0522-2BDF-C425-9983-FD6B19E6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8FDE34-D41A-F211-F688-E68E9A489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08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D74E8-02CE-B636-4C60-90E75A96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2E7741F-BC1B-2346-25E6-7C057EEC8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0CC93C-C86A-6564-4995-E71370A1A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578F26-D6DD-9174-F823-0811DF8D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E7F3A2-EEF7-3872-76A8-743BB535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0AEE353-9AA9-0DB5-DD9D-2CB348F4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528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4C81A64-1B90-3325-F224-0ADE1944E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5A7EAC-291F-6985-6E9E-626FCCF1E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1FA4E7-A990-1507-9D89-408553253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86E95A-D2B5-4C69-94B4-C00F4DEDFE56}" type="datetimeFigureOut">
              <a:rPr lang="nl-NL" smtClean="0"/>
              <a:t>9-10-2025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C3F75D-2D95-2B51-7266-0BCF00FB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3D4B12-59F2-3C87-8FD6-303085218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3F79E4-7057-4ED3-B114-980F7A3C9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285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gdreisvaccinaties.nl/land/maleisi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ggdreisvaccinaties.nl/land/singapor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D_27997CB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microsoft.com/office/2018/10/relationships/comments" Target="../comments/modernComment_108_B4D981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3_30F09F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microsoft.com/office/2018/10/relationships/comments" Target="../comments/modernComment_104_FE431A6F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E_19C83E0C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5_75D2F9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6_B70AA2B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8AACFC-9D6A-2FAA-E2FE-535D5E2BFD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tels in Kuala Lumpur vanaf € 8/per nacht - Zoek op KAYAK">
            <a:extLst>
              <a:ext uri="{FF2B5EF4-FFF2-40B4-BE49-F238E27FC236}">
                <a16:creationId xmlns:a16="http://schemas.microsoft.com/office/drawing/2014/main" id="{ED748B88-7EF4-B7B1-EBE8-A6C73F08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80" y="2119311"/>
            <a:ext cx="39719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at te doen in Singapore? 21 Mooiste bezienswaardigheden">
            <a:extLst>
              <a:ext uri="{FF2B5EF4-FFF2-40B4-BE49-F238E27FC236}">
                <a16:creationId xmlns:a16="http://schemas.microsoft.com/office/drawing/2014/main" id="{D22335A8-C5D9-4321-4A8E-B49D0ED88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897" y="2119311"/>
            <a:ext cx="41052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lag van singapore 23456160 PNG">
            <a:extLst>
              <a:ext uri="{FF2B5EF4-FFF2-40B4-BE49-F238E27FC236}">
                <a16:creationId xmlns:a16="http://schemas.microsoft.com/office/drawing/2014/main" id="{3704E22F-8F0E-63FB-D0FD-D1F89571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309" y="3276600"/>
            <a:ext cx="2242272" cy="224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8" descr="Malaysia Flag, Malaysia, Flag, Bendera Malaysia PNG and Vector with  Transparent Background for Free Download">
            <a:extLst>
              <a:ext uri="{FF2B5EF4-FFF2-40B4-BE49-F238E27FC236}">
                <a16:creationId xmlns:a16="http://schemas.microsoft.com/office/drawing/2014/main" id="{A05E89CA-4599-8B65-102C-70E17DA53D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" name="Afbeelding 9" descr="Afbeelding met vlag, Vlag van de Verenigde Staten, Flag Day (VS), symbool&#10;&#10;Door AI gegenereerde inhoud is mogelijk onjuist.">
            <a:extLst>
              <a:ext uri="{FF2B5EF4-FFF2-40B4-BE49-F238E27FC236}">
                <a16:creationId xmlns:a16="http://schemas.microsoft.com/office/drawing/2014/main" id="{651D8E78-B3C2-2E29-AB51-697133A25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28" y="3151909"/>
            <a:ext cx="2242272" cy="2242272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94B84EAD-CE6B-7A52-0D0C-16B17F9B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Informatiesessie Studiereis </a:t>
            </a:r>
            <a:br>
              <a:rPr lang="nl-NL" sz="4000" b="1" dirty="0">
                <a:solidFill>
                  <a:schemeClr val="bg1"/>
                </a:solidFill>
              </a:rPr>
            </a:br>
            <a:r>
              <a:rPr lang="nl-NL" sz="3600" b="1" dirty="0">
                <a:solidFill>
                  <a:schemeClr val="bg1"/>
                </a:solidFill>
              </a:rPr>
              <a:t>Kuala Lumpur &amp; Singapore  </a:t>
            </a:r>
            <a:endParaRPr lang="nl-N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6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C0C4D-539F-275D-4CD2-84CB4A521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C403AE0-B1B7-8AE5-1558-2325B8795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D1D1458-850E-EA95-DBFC-DE14BE63D56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Kuala Lumpur, Maleisië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DTP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Hepatitis A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Persoonsgebonden, kijk even op; </a:t>
            </a:r>
            <a:br>
              <a:rPr lang="nl-NL" dirty="0"/>
            </a:br>
            <a:r>
              <a:rPr lang="nl-NL" dirty="0">
                <a:hlinkClick r:id="rId3"/>
              </a:rPr>
              <a:t>https://www.ggdreisvaccinaties.nl/land/maleisie</a:t>
            </a:r>
            <a:r>
              <a:rPr lang="nl-NL" dirty="0"/>
              <a:t> 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Singapore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Persoonsgebonden, kijk even op;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>
                <a:hlinkClick r:id="rId4"/>
              </a:rPr>
              <a:t>https://www.ggdreisvaccinaties.nl/land/singapore</a:t>
            </a:r>
            <a:r>
              <a:rPr lang="nl-NL" dirty="0"/>
              <a:t>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B978726-1194-84C9-833F-F02EA51E0591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</a:rPr>
              <a:t>Vaccinaties</a:t>
            </a:r>
          </a:p>
        </p:txBody>
      </p:sp>
      <p:pic>
        <p:nvPicPr>
          <p:cNvPr id="9218" name="Picture 2" descr="Picture 1, Afbeelding">
            <a:extLst>
              <a:ext uri="{FF2B5EF4-FFF2-40B4-BE49-F238E27FC236}">
                <a16:creationId xmlns:a16="http://schemas.microsoft.com/office/drawing/2014/main" id="{60E2EEFA-6153-46D6-14F3-42679D10B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769" y="1916113"/>
            <a:ext cx="3962962" cy="177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4C7A88C-5BF6-0D4D-6ED1-C580BDEE6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197" y="3786373"/>
            <a:ext cx="1902053" cy="12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2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4586B-0A64-ED17-91CF-0ECD7C22B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2C0434-7A13-C324-1DBB-5AA1F26AB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C34EF35-D201-D744-EA8B-B92EBEDBDFFD}"/>
              </a:ext>
            </a:extLst>
          </p:cNvPr>
          <p:cNvSpPr txBox="1">
            <a:spLocks/>
          </p:cNvSpPr>
          <p:nvPr/>
        </p:nvSpPr>
        <p:spPr>
          <a:xfrm>
            <a:off x="838200" y="14976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Kuala Lumpur, Maleisië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Kleurcode geel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LHBTIQ+ gedragingen worden niet geaccepteerd.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Singapore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Kleurcode groen 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Hele strenge regels als het aankomt op vervuiling van de straat.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dirty="0" err="1"/>
              <a:t>Vapes</a:t>
            </a:r>
            <a:r>
              <a:rPr lang="nl-NL" dirty="0"/>
              <a:t> en drugs zijn streng verboden, daar staan hoge gevangenisstraffen op. </a:t>
            </a:r>
            <a:endParaRPr lang="nl-NL"/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Alcohol drinken in de openbare ruimte is niet altijd toegestaan. 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Je mag als buitenlander niet meedoen aan demonstraties. 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93828D8-77CD-D6B2-CAFB-65B7FF30B37F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</a:rPr>
              <a:t>Berichten van Buitenlandse Zaken</a:t>
            </a:r>
          </a:p>
        </p:txBody>
      </p:sp>
      <p:pic>
        <p:nvPicPr>
          <p:cNvPr id="4098" name="Picture 2" descr="Ministerie van Buitenlandse Zaken | Data overheid">
            <a:extLst>
              <a:ext uri="{FF2B5EF4-FFF2-40B4-BE49-F238E27FC236}">
                <a16:creationId xmlns:a16="http://schemas.microsoft.com/office/drawing/2014/main" id="{DAB12D4B-39A4-F09C-EEFD-2DBF38F4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32" y="4870175"/>
            <a:ext cx="2375453" cy="91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3703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0721F-E16F-3C45-8C4C-86E0893B5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0F700C6-33F0-7EEE-0465-EE5E5209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B6428DB-CD30-77C4-22B5-E0C353CCEBB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Wat </a:t>
            </a:r>
            <a:r>
              <a:rPr lang="en-US" dirty="0" err="1"/>
              <a:t>gaan</a:t>
            </a:r>
            <a:r>
              <a:rPr lang="en-US" dirty="0"/>
              <a:t> we </a:t>
            </a:r>
            <a:r>
              <a:rPr lang="en-US" dirty="0" err="1"/>
              <a:t>doen</a:t>
            </a:r>
            <a:r>
              <a:rPr lang="en-US" dirty="0"/>
              <a:t>?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Formeel</a:t>
            </a:r>
            <a:r>
              <a:rPr lang="en-US" dirty="0"/>
              <a:t>: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Meijburg</a:t>
            </a:r>
            <a:r>
              <a:rPr lang="en-US" dirty="0"/>
              <a:t> &amp; Co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err="1"/>
              <a:t>Forvis</a:t>
            </a:r>
            <a:r>
              <a:rPr lang="en-US" dirty="0"/>
              <a:t> Mazars</a:t>
            </a:r>
          </a:p>
          <a:p>
            <a:pPr marL="800100" lvl="1" indent="-342900" algn="l">
              <a:buChar char="•"/>
            </a:pPr>
            <a:r>
              <a:rPr lang="en-US" dirty="0"/>
              <a:t>EY </a:t>
            </a:r>
          </a:p>
          <a:p>
            <a:pPr marL="800100" lvl="1" indent="-342900" algn="l">
              <a:buChar char="•"/>
            </a:pPr>
            <a:r>
              <a:rPr lang="en-US" dirty="0" err="1"/>
              <a:t>Universiteitsbezoek</a:t>
            </a:r>
            <a:endParaRPr lang="en-US"/>
          </a:p>
          <a:p>
            <a:pPr marL="342900" indent="-342900" algn="l" fontAlgn="base">
              <a:buChar char="•"/>
            </a:pPr>
            <a:endParaRPr lang="en-US" dirty="0"/>
          </a:p>
          <a:p>
            <a:pPr marL="342900" indent="-342900" algn="l">
              <a:buChar char="•"/>
            </a:pPr>
            <a:r>
              <a:rPr lang="en-US" dirty="0" err="1"/>
              <a:t>Informeel</a:t>
            </a:r>
            <a:r>
              <a:rPr lang="en-US" dirty="0"/>
              <a:t>: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Batu Caves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Sky Park Observation Deck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D492E1B-8801-4A26-AE8E-43A755AB7429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</a:rPr>
              <a:t>Activiteiten</a:t>
            </a:r>
          </a:p>
        </p:txBody>
      </p:sp>
      <p:pic>
        <p:nvPicPr>
          <p:cNvPr id="6146" name="Picture 2" descr="Marina Bay Sands SkyPark | Sla de rij over en bespaar tijd | Beste  prijsgarantie">
            <a:extLst>
              <a:ext uri="{FF2B5EF4-FFF2-40B4-BE49-F238E27FC236}">
                <a16:creationId xmlns:a16="http://schemas.microsoft.com/office/drawing/2014/main" id="{21BD23AD-CFED-A372-DA69-C2312D139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999" y="4153301"/>
            <a:ext cx="2696220" cy="17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atu Caves - Wikipedia">
            <a:extLst>
              <a:ext uri="{FF2B5EF4-FFF2-40B4-BE49-F238E27FC236}">
                <a16:creationId xmlns:a16="http://schemas.microsoft.com/office/drawing/2014/main" id="{74D40319-958B-25C2-A031-2A7EEEF9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09" y="4155983"/>
            <a:ext cx="2270677" cy="17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eijburg &amp; Co — PNO">
            <a:extLst>
              <a:ext uri="{FF2B5EF4-FFF2-40B4-BE49-F238E27FC236}">
                <a16:creationId xmlns:a16="http://schemas.microsoft.com/office/drawing/2014/main" id="{0D618F90-39B3-9937-148B-86C1C534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769" y="1605027"/>
            <a:ext cx="1753731" cy="59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File:Forvis-mazars-logo.svg - Wikimedia Commons">
            <a:extLst>
              <a:ext uri="{FF2B5EF4-FFF2-40B4-BE49-F238E27FC236}">
                <a16:creationId xmlns:a16="http://schemas.microsoft.com/office/drawing/2014/main" id="{C88DC648-F35B-EFE4-E40E-6535D1D06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4550" y="1605153"/>
            <a:ext cx="1304925" cy="561594"/>
          </a:xfrm>
          <a:prstGeom prst="rect">
            <a:avLst/>
          </a:prstGeom>
        </p:spPr>
      </p:pic>
      <p:pic>
        <p:nvPicPr>
          <p:cNvPr id="8" name="Afbeelding 7" descr="EY - Wikipedia">
            <a:extLst>
              <a:ext uri="{FF2B5EF4-FFF2-40B4-BE49-F238E27FC236}">
                <a16:creationId xmlns:a16="http://schemas.microsoft.com/office/drawing/2014/main" id="{C32E3639-ED48-543E-660B-25742FFEF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500" y="2377059"/>
            <a:ext cx="781050" cy="75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532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9DD83-F064-129B-8BD6-24EDCEAB6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6976B08-0BB9-A214-C0A0-6D14135B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DDF957E-3FFE-669C-AB65-09EFAAB57C9E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</a:rPr>
              <a:t>Nog vragen?</a:t>
            </a:r>
          </a:p>
        </p:txBody>
      </p:sp>
      <p:pic>
        <p:nvPicPr>
          <p:cNvPr id="4098" name="Picture 2" descr="Vraagteken Blauwe 3D | Premium Vector">
            <a:extLst>
              <a:ext uri="{FF2B5EF4-FFF2-40B4-BE49-F238E27FC236}">
                <a16:creationId xmlns:a16="http://schemas.microsoft.com/office/drawing/2014/main" id="{5747A6F0-B432-6ED2-9074-254451C8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1938337"/>
            <a:ext cx="29813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3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268120-0F38-2257-4290-B4F77327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EB5F3DE-C893-7906-4AE1-C0362B16C57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Algemene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​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err="1"/>
              <a:t>Vlucht</a:t>
            </a:r>
            <a:endParaRPr lang="en-US" dirty="0" err="1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Reis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vliegveld</a:t>
            </a:r>
            <a:r>
              <a:rPr lang="en-US" dirty="0"/>
              <a:t> (NL)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Verblijf</a:t>
            </a:r>
            <a:r>
              <a:rPr lang="en-US" dirty="0"/>
              <a:t>​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Reis </a:t>
            </a:r>
            <a:r>
              <a:rPr lang="en-US" dirty="0" err="1"/>
              <a:t>tussen</a:t>
            </a:r>
            <a:r>
              <a:rPr lang="en-US" dirty="0"/>
              <a:t> Kuala Lumpur &amp; Singapore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Visum</a:t>
            </a:r>
            <a:r>
              <a:rPr lang="en-US" dirty="0"/>
              <a:t> &amp; </a:t>
            </a:r>
            <a:r>
              <a:rPr lang="en-US" dirty="0" err="1"/>
              <a:t>vaccinatie</a:t>
            </a:r>
            <a:r>
              <a:rPr lang="en-US" dirty="0"/>
              <a:t>​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Berichten</a:t>
            </a:r>
            <a:r>
              <a:rPr lang="en-US" dirty="0"/>
              <a:t> van </a:t>
            </a:r>
            <a:r>
              <a:rPr lang="en-US" dirty="0" err="1"/>
              <a:t>Buitenlandse</a:t>
            </a:r>
            <a:r>
              <a:rPr lang="en-US" dirty="0"/>
              <a:t> Zaken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Activiteiten</a:t>
            </a:r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AC82406-1B05-E444-BDA8-FA6A6D08CE10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</a:rPr>
              <a:t>Wat gaan we vertellen?</a:t>
            </a:r>
          </a:p>
        </p:txBody>
      </p:sp>
      <p:pic>
        <p:nvPicPr>
          <p:cNvPr id="1028" name="Picture 4" descr="Things to Do in Kuala Lumpur">
            <a:extLst>
              <a:ext uri="{FF2B5EF4-FFF2-40B4-BE49-F238E27FC236}">
                <a16:creationId xmlns:a16="http://schemas.microsoft.com/office/drawing/2014/main" id="{3C23C2B1-60BA-3CCD-A247-D5B11A044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97" y="1719532"/>
            <a:ext cx="2725155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uala Lumpur en Penang | 10-daagse privéreis - 333travel">
            <a:extLst>
              <a:ext uri="{FF2B5EF4-FFF2-40B4-BE49-F238E27FC236}">
                <a16:creationId xmlns:a16="http://schemas.microsoft.com/office/drawing/2014/main" id="{8C595FC4-DB5A-158F-F354-0A63237AA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96" y="3605569"/>
            <a:ext cx="2725155" cy="181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5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B5974-873B-F13B-FCE8-2D6562DA9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79CD6D-F938-20E6-9406-BB3987D6F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BB78F45-22BB-8550-2C64-118D1EB541B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23 </a:t>
            </a:r>
            <a:r>
              <a:rPr lang="en-US" dirty="0" err="1"/>
              <a:t>maart</a:t>
            </a:r>
            <a:r>
              <a:rPr lang="en-US" dirty="0"/>
              <a:t> – 4 </a:t>
            </a:r>
            <a:r>
              <a:rPr lang="en-US" dirty="0" err="1"/>
              <a:t>april</a:t>
            </a:r>
            <a:r>
              <a:rPr lang="en-US" dirty="0"/>
              <a:t> 2026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Eigen </a:t>
            </a:r>
            <a:r>
              <a:rPr lang="en-US" dirty="0" err="1"/>
              <a:t>bijdrage</a:t>
            </a:r>
            <a:r>
              <a:rPr lang="en-US" dirty="0"/>
              <a:t>: €950,-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Inclusief</a:t>
            </a:r>
            <a:endParaRPr lang="en-US" dirty="0"/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Vervoer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vliegveld</a:t>
            </a:r>
            <a:r>
              <a:rPr lang="en-US" dirty="0"/>
              <a:t> (NL)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Vlucht</a:t>
            </a:r>
            <a:endParaRPr lang="en-US" dirty="0"/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Verblijf</a:t>
            </a:r>
            <a:endParaRPr lang="en-US" dirty="0"/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Diner + </a:t>
            </a:r>
            <a:r>
              <a:rPr lang="en-US" dirty="0" err="1"/>
              <a:t>ontbijt</a:t>
            </a:r>
            <a:r>
              <a:rPr lang="en-US" dirty="0"/>
              <a:t> (</a:t>
            </a:r>
            <a:r>
              <a:rPr lang="en-US" dirty="0" err="1"/>
              <a:t>gezamenlijk</a:t>
            </a:r>
            <a:r>
              <a:rPr lang="en-US" dirty="0"/>
              <a:t> of </a:t>
            </a:r>
            <a:r>
              <a:rPr lang="en-US" dirty="0" err="1"/>
              <a:t>vergoeding</a:t>
            </a:r>
            <a:r>
              <a:rPr lang="en-US" dirty="0"/>
              <a:t>)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Reis KL – Singapore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Formele</a:t>
            </a:r>
            <a:r>
              <a:rPr lang="en-US" dirty="0"/>
              <a:t> + </a:t>
            </a:r>
            <a:r>
              <a:rPr lang="en-US" dirty="0" err="1"/>
              <a:t>informele</a:t>
            </a:r>
            <a:r>
              <a:rPr lang="en-US" dirty="0"/>
              <a:t> </a:t>
            </a:r>
            <a:r>
              <a:rPr lang="en-US" dirty="0" err="1"/>
              <a:t>activiteiten</a:t>
            </a: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Aanmelden</a:t>
            </a:r>
            <a:r>
              <a:rPr lang="en-US" dirty="0"/>
              <a:t> tot 23 </a:t>
            </a:r>
            <a:r>
              <a:rPr lang="en-US" dirty="0" err="1"/>
              <a:t>oktober</a:t>
            </a:r>
            <a:endParaRPr lang="en-US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36D9B3B-24A8-5E17-2505-82AB54936E56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>
                <a:solidFill>
                  <a:schemeClr val="bg1"/>
                </a:solidFill>
              </a:rPr>
              <a:t>Algemene informatie</a:t>
            </a:r>
            <a:endParaRPr lang="nl-NL" sz="5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iscover Kuala Lumpur with our Travel Guide - KLM Japan">
            <a:extLst>
              <a:ext uri="{FF2B5EF4-FFF2-40B4-BE49-F238E27FC236}">
                <a16:creationId xmlns:a16="http://schemas.microsoft.com/office/drawing/2014/main" id="{2F7DD937-4F11-1C3F-A510-1E618BEB1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97" y="1607817"/>
            <a:ext cx="3097479" cy="15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ingapore Country Profile - National Geographic Kids | National Geographic  Kids">
            <a:extLst>
              <a:ext uri="{FF2B5EF4-FFF2-40B4-BE49-F238E27FC236}">
                <a16:creationId xmlns:a16="http://schemas.microsoft.com/office/drawing/2014/main" id="{D0D5629C-DBB8-DE9D-7EA5-7F0CBC1E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97" y="3379527"/>
            <a:ext cx="3097479" cy="20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0757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C3F97-3BBD-F4BA-D32B-AAB21CB3F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DBBE993-DBC1-E38F-F418-9957FCD35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73155AAD-FB8F-909A-D196-9D5F037E75B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twee </a:t>
            </a:r>
            <a:r>
              <a:rPr lang="en-US" dirty="0" err="1"/>
              <a:t>steden</a:t>
            </a:r>
            <a:r>
              <a:rPr lang="en-US" dirty="0"/>
              <a:t>/</a:t>
            </a:r>
            <a:r>
              <a:rPr lang="en-US" dirty="0" err="1"/>
              <a:t>landen</a:t>
            </a: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23 </a:t>
            </a:r>
            <a:r>
              <a:rPr lang="en-US" dirty="0" err="1"/>
              <a:t>maart</a:t>
            </a:r>
            <a:r>
              <a:rPr lang="en-US" dirty="0"/>
              <a:t> </a:t>
            </a:r>
            <a:r>
              <a:rPr lang="en-US" dirty="0" err="1"/>
              <a:t>reisdag</a:t>
            </a: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24 </a:t>
            </a:r>
            <a:r>
              <a:rPr lang="en-US" dirty="0" err="1"/>
              <a:t>maart</a:t>
            </a:r>
            <a:r>
              <a:rPr lang="en-US" dirty="0"/>
              <a:t> – 3 </a:t>
            </a:r>
            <a:r>
              <a:rPr lang="en-US" dirty="0" err="1"/>
              <a:t>april</a:t>
            </a:r>
            <a:r>
              <a:rPr lang="en-US" dirty="0"/>
              <a:t> 2026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4 </a:t>
            </a:r>
            <a:r>
              <a:rPr lang="en-US" dirty="0" err="1"/>
              <a:t>april</a:t>
            </a:r>
            <a:r>
              <a:rPr lang="en-US" dirty="0"/>
              <a:t> </a:t>
            </a:r>
            <a:r>
              <a:rPr lang="en-US" dirty="0" err="1"/>
              <a:t>reisdag</a:t>
            </a: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24 </a:t>
            </a:r>
            <a:r>
              <a:rPr lang="en-US" dirty="0" err="1"/>
              <a:t>maart</a:t>
            </a:r>
            <a:r>
              <a:rPr lang="en-US" dirty="0"/>
              <a:t> - 29 </a:t>
            </a:r>
            <a:r>
              <a:rPr lang="en-US" dirty="0" err="1"/>
              <a:t>maart</a:t>
            </a:r>
            <a:r>
              <a:rPr lang="en-US" dirty="0"/>
              <a:t>, Kuala Lumpur (6 </a:t>
            </a:r>
            <a:r>
              <a:rPr lang="en-US" dirty="0" err="1"/>
              <a:t>dagen</a:t>
            </a:r>
            <a:r>
              <a:rPr lang="en-US" dirty="0"/>
              <a:t>)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30 </a:t>
            </a:r>
            <a:r>
              <a:rPr lang="en-US" dirty="0" err="1"/>
              <a:t>maart</a:t>
            </a:r>
            <a:r>
              <a:rPr lang="en-US" dirty="0"/>
              <a:t> </a:t>
            </a:r>
            <a:r>
              <a:rPr lang="en-US" dirty="0" err="1"/>
              <a:t>reisdag</a:t>
            </a:r>
            <a:r>
              <a:rPr lang="en-US" dirty="0"/>
              <a:t> 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31 </a:t>
            </a:r>
            <a:r>
              <a:rPr lang="en-US" dirty="0" err="1"/>
              <a:t>maart</a:t>
            </a:r>
            <a:r>
              <a:rPr lang="en-US" dirty="0"/>
              <a:t> – 3 </a:t>
            </a:r>
            <a:r>
              <a:rPr lang="en-US" dirty="0" err="1"/>
              <a:t>april</a:t>
            </a:r>
            <a:r>
              <a:rPr lang="en-US" dirty="0"/>
              <a:t>, Singapore (4 </a:t>
            </a:r>
            <a:r>
              <a:rPr lang="en-US" dirty="0" err="1"/>
              <a:t>dagen</a:t>
            </a:r>
            <a:r>
              <a:rPr lang="en-US" dirty="0"/>
              <a:t>)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79B735-4323-233E-8633-AAE2B079CEF6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>
                <a:solidFill>
                  <a:schemeClr val="bg1"/>
                </a:solidFill>
              </a:rPr>
              <a:t>Algemene informatie</a:t>
            </a:r>
            <a:endParaRPr lang="nl-NL" sz="54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Top 25 bezienswaardigheden Singapore - Alles voor een Lang Weekend Singapore  - Zinvol Reizen">
            <a:extLst>
              <a:ext uri="{FF2B5EF4-FFF2-40B4-BE49-F238E27FC236}">
                <a16:creationId xmlns:a16="http://schemas.microsoft.com/office/drawing/2014/main" id="{76904FCE-3AB1-9EB6-B67E-09E1520BB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26" y="2235133"/>
            <a:ext cx="3164812" cy="238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74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44949-8BC0-0003-F733-AE993B5AD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0EB7E4-817E-A0A6-E40D-AE2B5578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9FD1A54A-6B45-ADF9-6D14-44DF1A73AC9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Vliegen</a:t>
            </a:r>
            <a:r>
              <a:rPr lang="en-US" dirty="0"/>
              <a:t> met Etihad Airways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Heenreis</a:t>
            </a:r>
            <a:endParaRPr lang="en-US" dirty="0"/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09:55 Brussel – 19:25 Abu Dhabi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21:00 Abu Dhabi – 08:05 Kuala Lumpur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Terugreis</a:t>
            </a:r>
            <a:endParaRPr lang="en-US" dirty="0"/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21:10 Singapore – 00:30 Abu Dhabi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02:25 Abu Dhabi – 07:30 Brussel</a:t>
            </a:r>
          </a:p>
          <a:p>
            <a:pPr algn="l" fontAlgn="base"/>
            <a:endParaRPr lang="en-US" dirty="0"/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Incl. </a:t>
            </a:r>
            <a:r>
              <a:rPr lang="en-US" dirty="0" err="1"/>
              <a:t>handbagage</a:t>
            </a:r>
            <a:r>
              <a:rPr lang="en-US" dirty="0"/>
              <a:t> + </a:t>
            </a:r>
            <a:r>
              <a:rPr lang="en-US" dirty="0" err="1"/>
              <a:t>ruimbagage</a:t>
            </a:r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6BF1C68-EC61-B2D7-A238-C7C4B11FC810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>
                <a:solidFill>
                  <a:schemeClr val="bg1"/>
                </a:solidFill>
              </a:rPr>
              <a:t>Vlucht</a:t>
            </a:r>
            <a:endParaRPr lang="nl-NL" sz="54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Ontdek de Etihad-vloot - Etihad Airways">
            <a:extLst>
              <a:ext uri="{FF2B5EF4-FFF2-40B4-BE49-F238E27FC236}">
                <a16:creationId xmlns:a16="http://schemas.microsoft.com/office/drawing/2014/main" id="{2633E9D3-FE35-52F2-FA1E-BA773F33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709" y="4316033"/>
            <a:ext cx="39338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ayed International Airport, Abu Dhabi | Experience Abu Dhabi">
            <a:extLst>
              <a:ext uri="{FF2B5EF4-FFF2-40B4-BE49-F238E27FC236}">
                <a16:creationId xmlns:a16="http://schemas.microsoft.com/office/drawing/2014/main" id="{703BB052-35E6-09FF-A165-C556CDF2A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684" y="1484692"/>
            <a:ext cx="2032935" cy="14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russels Airport Zaventem | Maastricht">
            <a:extLst>
              <a:ext uri="{FF2B5EF4-FFF2-40B4-BE49-F238E27FC236}">
                <a16:creationId xmlns:a16="http://schemas.microsoft.com/office/drawing/2014/main" id="{AD983C88-B584-DED1-C684-1C05FE25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03" y="1484691"/>
            <a:ext cx="2204019" cy="14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Kuala Lumpur International Airport - Wikipedia">
            <a:extLst>
              <a:ext uri="{FF2B5EF4-FFF2-40B4-BE49-F238E27FC236}">
                <a16:creationId xmlns:a16="http://schemas.microsoft.com/office/drawing/2014/main" id="{DE432FB2-F020-713E-7BA3-A4E891A1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03" y="3100336"/>
            <a:ext cx="2204019" cy="14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ingapore Changi Airport: What it's like to spend a day there">
            <a:extLst>
              <a:ext uri="{FF2B5EF4-FFF2-40B4-BE49-F238E27FC236}">
                <a16:creationId xmlns:a16="http://schemas.microsoft.com/office/drawing/2014/main" id="{CF323D1C-86CE-361B-1EAE-FE522B72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684" y="3100336"/>
            <a:ext cx="2032934" cy="14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8105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67B86-EA3D-252C-7D23-0625D4C68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35508E-1933-2371-41CA-4CECC5697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5C63B45-C0A2-0E9C-2F5B-FAA623375CE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dirty="0" err="1"/>
              <a:t>zullen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bus </a:t>
            </a:r>
            <a:r>
              <a:rPr lang="en-US" dirty="0" err="1"/>
              <a:t>vanuit</a:t>
            </a:r>
            <a:r>
              <a:rPr lang="en-US" dirty="0"/>
              <a:t> Tilburg </a:t>
            </a:r>
            <a:r>
              <a:rPr lang="en-US" dirty="0" err="1"/>
              <a:t>naar</a:t>
            </a:r>
            <a:r>
              <a:rPr lang="en-US" dirty="0"/>
              <a:t> Brussels Airport </a:t>
            </a:r>
            <a:r>
              <a:rPr lang="en-US" dirty="0" err="1"/>
              <a:t>reizen</a:t>
            </a:r>
            <a:r>
              <a:rPr lang="en-US" dirty="0"/>
              <a:t> (</a:t>
            </a:r>
            <a:r>
              <a:rPr lang="en-US" dirty="0" err="1"/>
              <a:t>zowel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)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Mocht</a:t>
            </a:r>
            <a:r>
              <a:rPr lang="en-US" dirty="0"/>
              <a:t> je met eigen </a:t>
            </a:r>
            <a:r>
              <a:rPr lang="en-US" dirty="0" err="1"/>
              <a:t>vervoer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het </a:t>
            </a:r>
            <a:r>
              <a:rPr lang="en-US" dirty="0" err="1"/>
              <a:t>vliegveld</a:t>
            </a:r>
            <a:r>
              <a:rPr lang="en-US" dirty="0"/>
              <a:t>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reizen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je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die </a:t>
            </a:r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aangeven</a:t>
            </a: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8A6A8AE-6B20-F956-BA7B-204713DA9731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</a:rPr>
              <a:t>Reis naar vliegveld (NL)</a:t>
            </a:r>
          </a:p>
        </p:txBody>
      </p:sp>
      <p:pic>
        <p:nvPicPr>
          <p:cNvPr id="2" name="Afbeelding 1" descr="De Mulder Tours">
            <a:extLst>
              <a:ext uri="{FF2B5EF4-FFF2-40B4-BE49-F238E27FC236}">
                <a16:creationId xmlns:a16="http://schemas.microsoft.com/office/drawing/2014/main" id="{6E345EC2-5A54-465B-3255-925CAF992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225" y="3619500"/>
            <a:ext cx="3400425" cy="1981200"/>
          </a:xfrm>
          <a:prstGeom prst="rect">
            <a:avLst/>
          </a:prstGeom>
        </p:spPr>
      </p:pic>
      <p:pic>
        <p:nvPicPr>
          <p:cNvPr id="3" name="Afbeelding 2" descr="De Mulder Tours | Ysselsteyn">
            <a:extLst>
              <a:ext uri="{FF2B5EF4-FFF2-40B4-BE49-F238E27FC236}">
                <a16:creationId xmlns:a16="http://schemas.microsoft.com/office/drawing/2014/main" id="{D1125027-EBCB-B4C9-165A-8C74C9059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3614737"/>
            <a:ext cx="2343150" cy="1990725"/>
          </a:xfrm>
          <a:prstGeom prst="rect">
            <a:avLst/>
          </a:prstGeom>
        </p:spPr>
      </p:pic>
      <p:pic>
        <p:nvPicPr>
          <p:cNvPr id="5" name="Afbeelding 4" descr="De Mulder Tours">
            <a:extLst>
              <a:ext uri="{FF2B5EF4-FFF2-40B4-BE49-F238E27FC236}">
                <a16:creationId xmlns:a16="http://schemas.microsoft.com/office/drawing/2014/main" id="{29BC09FC-F005-4E45-8A5D-3812594EC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2" y="4310138"/>
            <a:ext cx="2743196" cy="5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534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9F5E8-24A4-E1D8-469A-62AFFD762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19BE5B-4F61-22A2-20F7-7B0B4AB0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9791E8-0D31-DD8D-D7C2-CFDADEDF001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In Kuala Lumpur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The Freedom Club Hostel KL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In Singapore</a:t>
            </a:r>
          </a:p>
          <a:p>
            <a:pPr marL="800100" lvl="1" indent="-342900" algn="l">
              <a:buChar char="•"/>
            </a:pPr>
            <a:r>
              <a:rPr lang="en-US" dirty="0"/>
              <a:t>Rucksack Inn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5F3CEFD-3A92-F857-1AAF-5278DF808FE4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</a:rPr>
              <a:t>Verblijf</a:t>
            </a:r>
          </a:p>
        </p:txBody>
      </p:sp>
      <p:pic>
        <p:nvPicPr>
          <p:cNvPr id="8196" name="Picture 4" descr="THE FREEDOM CLUB HOSTEL KL (Kuala Lumpur, Maleisië) - foto's, reviews en  prijsvergelijking - Tripadvisor">
            <a:extLst>
              <a:ext uri="{FF2B5EF4-FFF2-40B4-BE49-F238E27FC236}">
                <a16:creationId xmlns:a16="http://schemas.microsoft.com/office/drawing/2014/main" id="{02BAE7B5-5933-08F6-0412-82FDBC5F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7813" b="562"/>
          <a:stretch>
            <a:fillRect/>
          </a:stretch>
        </p:blipFill>
        <p:spPr bwMode="auto">
          <a:xfrm>
            <a:off x="7586298" y="1542978"/>
            <a:ext cx="3463622" cy="207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Rucksack Inn Chinatown | Affordable and Welcoming Hostel in Singapore">
            <a:extLst>
              <a:ext uri="{FF2B5EF4-FFF2-40B4-BE49-F238E27FC236}">
                <a16:creationId xmlns:a16="http://schemas.microsoft.com/office/drawing/2014/main" id="{65E7E50A-D7E1-A353-70ED-57129373C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673" y="3782562"/>
            <a:ext cx="3459016" cy="202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06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9F13D-0A54-8D5B-41FE-624B235A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FAFD2E0-DA46-6398-D9BD-698F1324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AE06B1E-BB18-EA6E-D4BF-D5BBB4AC99C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dirty="0" err="1"/>
              <a:t>reizen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bus van Kuala Lumpur </a:t>
            </a:r>
            <a:r>
              <a:rPr lang="en-US" dirty="0" err="1"/>
              <a:t>naar</a:t>
            </a:r>
            <a:r>
              <a:rPr lang="en-US" dirty="0"/>
              <a:t> Singapore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 err="1"/>
              <a:t>Ongeveer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rit</a:t>
            </a:r>
            <a:r>
              <a:rPr lang="en-US" dirty="0"/>
              <a:t> van 5,5 </a:t>
            </a:r>
            <a:r>
              <a:rPr lang="en-US" dirty="0" err="1"/>
              <a:t>uur</a:t>
            </a:r>
            <a:endParaRPr lang="en-US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dirty="0"/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2829F40-BFAF-1EC7-F4A1-A98A60A641AC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</a:rPr>
              <a:t>Reis tussen Kuala Lumpur &amp; Singapore</a:t>
            </a:r>
          </a:p>
        </p:txBody>
      </p:sp>
      <p:pic>
        <p:nvPicPr>
          <p:cNvPr id="2052" name="Picture 4" descr="duurzaamheid aarde hand- zorg logo pictogrammen 49808266 PNG">
            <a:extLst>
              <a:ext uri="{FF2B5EF4-FFF2-40B4-BE49-F238E27FC236}">
                <a16:creationId xmlns:a16="http://schemas.microsoft.com/office/drawing/2014/main" id="{7BD842BD-7E95-7648-A49E-D6EC8EA30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1" y="5733121"/>
            <a:ext cx="554934" cy="59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Aeroline - Bus, Tickets and online bookings">
            <a:extLst>
              <a:ext uri="{FF2B5EF4-FFF2-40B4-BE49-F238E27FC236}">
                <a16:creationId xmlns:a16="http://schemas.microsoft.com/office/drawing/2014/main" id="{44F0A529-5DA0-CD8A-F29C-B548BC535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025" y="3028950"/>
            <a:ext cx="370522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275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F023B-6D5E-FFC7-8EB9-3339BE2BC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1B6E908-A6DD-BB8E-C683-9EF9FA0F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521F68F-48A1-2B8F-3BA5-7F43CBC084C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Kuala Lumpur, Maleisië 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Paspoort moet bij vertrek nog minimaal een half jaar geldig zijn. Er moet bij aankomst een retour- of doorreisticket laten zien worden 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Malaysia Digital </a:t>
            </a:r>
            <a:r>
              <a:rPr lang="nl-NL" dirty="0" err="1"/>
              <a:t>Arrival</a:t>
            </a:r>
            <a:r>
              <a:rPr lang="nl-NL" dirty="0"/>
              <a:t> Card (aanvragen binnen drie dagen voor aankomst)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Singapore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Paspoort moet bij vertrek nog minimaal een half jaar geldig zijn. 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Singapore </a:t>
            </a:r>
            <a:r>
              <a:rPr lang="nl-NL" dirty="0" err="1"/>
              <a:t>Arrival</a:t>
            </a:r>
            <a:r>
              <a:rPr lang="nl-NL" dirty="0"/>
              <a:t> Card (aanvragen binnen drie dagen voor aankomst)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nl-NL" dirty="0"/>
              <a:t>Geen visum nodig 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08AA31E-4174-12CE-8E68-0997A600E3E4}"/>
              </a:ext>
            </a:extLst>
          </p:cNvPr>
          <p:cNvSpPr txBox="1">
            <a:spLocks/>
          </p:cNvSpPr>
          <p:nvPr/>
        </p:nvSpPr>
        <p:spPr>
          <a:xfrm>
            <a:off x="8382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</a:rPr>
              <a:t>Visum</a:t>
            </a:r>
          </a:p>
        </p:txBody>
      </p:sp>
      <p:pic>
        <p:nvPicPr>
          <p:cNvPr id="3074" name="Picture 2" descr="Visa - Free travel icons">
            <a:extLst>
              <a:ext uri="{FF2B5EF4-FFF2-40B4-BE49-F238E27FC236}">
                <a16:creationId xmlns:a16="http://schemas.microsoft.com/office/drawing/2014/main" id="{36A9C475-A6E9-E011-EE19-237113B86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644" y="4117182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276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577</Words>
  <Application>Microsoft Office PowerPoint</Application>
  <PresentationFormat>Breedbeeld</PresentationFormat>
  <Paragraphs>103</Paragraphs>
  <Slides>13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Kantoorthema</vt:lpstr>
      <vt:lpstr>Informatiesessie Studiereis  Kuala Lumpur &amp; Singapore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Wouter Groeneweg</dc:creator>
  <cp:lastModifiedBy>Wouter Groeneweg</cp:lastModifiedBy>
  <cp:revision>105</cp:revision>
  <dcterms:created xsi:type="dcterms:W3CDTF">2025-09-25T07:37:46Z</dcterms:created>
  <dcterms:modified xsi:type="dcterms:W3CDTF">2025-10-09T17:09:15Z</dcterms:modified>
</cp:coreProperties>
</file>