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78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5143500" type="screen16x9"/>
  <p:notesSz cx="6858000" cy="9144000"/>
  <p:embeddedFontLst>
    <p:embeddedFont>
      <p:font typeface="Comfortaa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ardsectie" id="{A3E74487-F5CA-4289-B5D0-32CDB5080C17}">
          <p14:sldIdLst>
            <p14:sldId id="256"/>
            <p14:sldId id="257"/>
            <p14:sldId id="258"/>
            <p14:sldId id="259"/>
            <p14:sldId id="260"/>
            <p14:sldId id="261"/>
            <p14:sldId id="265"/>
            <p14:sldId id="278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E8D6D-644A-4BB2-BFFC-0D33531EE940}" v="139" dt="2023-10-16T11:49:24.677"/>
    <p1510:client id="{81F3C104-505E-44A4-939B-FB9AA232EE89}" v="46" dt="2023-10-16T11:55:01.489"/>
  </p1510:revLst>
</p1510:revInfo>
</file>

<file path=ppt/tableStyles.xml><?xml version="1.0" encoding="utf-8"?>
<a:tblStyleLst xmlns:a="http://schemas.openxmlformats.org/drawingml/2006/main" def="{1860D37D-5907-4A18-ADA2-5481DCE83F4D}">
  <a:tblStyle styleId="{1860D37D-5907-4A18-ADA2-5481DCE83F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fff69fb6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fff69fb6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Activiteiten die we tot nu toe geregeld hebben.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6a12a4309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6a12a4309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69fca5b42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69fca5b42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Uitleg over hoe het </a:t>
            </a:r>
            <a:r>
              <a:rPr lang="nl-NL" dirty="0" err="1"/>
              <a:t>Rockerfeller</a:t>
            </a:r>
            <a:r>
              <a:rPr lang="nl-NL" dirty="0"/>
              <a:t> centrum gebouwd is.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Omhoog met een </a:t>
            </a:r>
            <a:r>
              <a:rPr lang="nl-NL" dirty="0" err="1"/>
              <a:t>sky</a:t>
            </a:r>
            <a:r>
              <a:rPr lang="nl-NL" dirty="0"/>
              <a:t> shuttle, dit is een speciale lift.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69fca5b42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69fca5b42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Het is een van de twee activiteiten.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Optie 1: bezoek aan twee eilanden.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Optie 2: bootcruise langs heel Manhattan.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69fca5b42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69fca5b42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69fca5b42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69fca5b42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69fca5b42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69fca5b42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Hier zijn we nog minder concreet mee, maar mogelijke opties. Times Square, Central Park, Broadway, High Line Park, Brooklyn (hier kan je over de brug wandelen).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6b5e7f3332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6b5e7f3332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Vrije tijd, zodat je zelf New York kan ontdekken. Dit zal waarschijnlijk in de avond zijn. Ook krijg je waarschijnlijk een dagdeel vrij, maar nog niet concreet hoe of wat.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b5e7f333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6b5e7f333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Dit is nog niet concreet, maar er zitten veel bedrijven in New York. Kantoorbezoeken die in New York gedaan worden zijn ook verplicht in Nederland!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Ook zal er door de hele studiereis heen een formele casus behandelt worden. Dit om de studiereis formeel te houden.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6b5e7f333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6b5e7f333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Kansen om mee te gaan, dit kunnen we nog niet zeggen. Iedereen kan zich inschrijven, dit gaat niet op tijd. Eerste regel: mensen die nooit mee zijn gegaan, komen achteraan op de lijst. Tweede regel: masterstudenten hebben voorrang op </a:t>
            </a:r>
            <a:r>
              <a:rPr lang="nl-NL" dirty="0" err="1"/>
              <a:t>bachelorstudenten</a:t>
            </a:r>
            <a:r>
              <a:rPr lang="nl-NL" dirty="0"/>
              <a:t>, want de kansen dat zij nog een keer mee kunnen is kleiner dan voor een </a:t>
            </a:r>
            <a:r>
              <a:rPr lang="nl-NL" dirty="0" err="1"/>
              <a:t>bachelorstudent</a:t>
            </a:r>
            <a:r>
              <a:rPr lang="nl-NL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Er kunnen 19 mensen mee, mochten er meer masterstudenten zijn dan 19, die zich hebben ingeschreven, dan wordt hiertussen geloot. Mochten er na de masterstudenten nog </a:t>
            </a:r>
            <a:r>
              <a:rPr lang="nl-NL" dirty="0" err="1"/>
              <a:t>bachelorstudenten</a:t>
            </a:r>
            <a:r>
              <a:rPr lang="nl-NL" dirty="0"/>
              <a:t> over zijn, dan wordt daartussen geloot!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6a12a4309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6a12a4309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6b5e7f333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6b5e7f333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Mochten er nog vragen zijn, app of mail dan vooral!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6a12a4309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6a12a4309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Toelichting borg: de Smeetskring organiseert </a:t>
            </a:r>
            <a:r>
              <a:rPr lang="nl-NL" dirty="0" err="1"/>
              <a:t>inhousedagen</a:t>
            </a:r>
            <a:r>
              <a:rPr lang="nl-NL" dirty="0"/>
              <a:t>, mocht er te weinig animo zijn, dan wordt er van studiereisdeelnemers gevraagd om deel te nemen. Deze krijg je achteraf gewoon terug natuurlijk.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6a12a4309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6a12a4309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Kahoot</a:t>
            </a:r>
            <a:r>
              <a:rPr lang="nl-NL" dirty="0"/>
              <a:t> quiz met algemene vragen over New York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6b5e7f3332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6b5e7f3332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2 directe vluchten. Heenweg is overdag, terugweg is ‘s nachts dus houdt hier rekening mee.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b5e7f333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6b5e7f333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Rechts zie je hoe de slaapzalen en het gebouw eruit zien.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ff69fb69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ff69fb69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Identiteitskaart is niet geldig, paspoort verplicht.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ESTA zelf aanschaffen, zie de link op deze </a:t>
            </a:r>
            <a:r>
              <a:rPr lang="nl-NL" dirty="0" err="1"/>
              <a:t>ppt</a:t>
            </a:r>
            <a:r>
              <a:rPr lang="nl-NL" dirty="0"/>
              <a:t>. Via andere sites is het duurder.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Zelf aanschaffen, want deze is 2 jaar geldig.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ff69fb69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ff69fb69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Identiteitskaart is niet geldig, paspoort verplicht.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ESTA zelf aanschaffen, zie de link op deze </a:t>
            </a:r>
            <a:r>
              <a:rPr lang="nl-NL" dirty="0" err="1"/>
              <a:t>ppt</a:t>
            </a:r>
            <a:r>
              <a:rPr lang="nl-NL" dirty="0"/>
              <a:t>. Via andere sites is het duurder.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Zelf aanschaffen, want deze is 2 jaar geldig.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9717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6b5e7f3332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6b5e7f3332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018025" y="1146775"/>
            <a:ext cx="67164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Informatiesessie Studiereis </a:t>
            </a:r>
            <a:endParaRPr sz="2600" b="1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Bangkok</a:t>
            </a:r>
            <a:endParaRPr sz="2600" b="1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28" name="Picture 4" descr="Bangkok (Thailand) → 50x álle highlights, tips &amp; ervaringen!">
            <a:extLst>
              <a:ext uri="{FF2B5EF4-FFF2-40B4-BE49-F238E27FC236}">
                <a16:creationId xmlns:a16="http://schemas.microsoft.com/office/drawing/2014/main" id="{5E3F50F2-B2D5-BF23-D6F3-9A843956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73" y="2115812"/>
            <a:ext cx="5251853" cy="205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Activiteiten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718350" y="1420525"/>
            <a:ext cx="7707300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 dirty="0">
                <a:latin typeface="Comfortaa"/>
                <a:ea typeface="Comfortaa"/>
                <a:cs typeface="Comfortaa"/>
                <a:sym typeface="Comfortaa"/>
              </a:rPr>
              <a:t>Informeel</a:t>
            </a:r>
            <a:r>
              <a:rPr lang="en" sz="1900" dirty="0"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sz="19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-US" sz="1900" dirty="0" err="1">
                <a:latin typeface="Comfortaa"/>
                <a:sym typeface="Comfortaa"/>
              </a:rPr>
              <a:t>Mahanakhon</a:t>
            </a:r>
            <a:r>
              <a:rPr lang="en-US" sz="1900" dirty="0">
                <a:latin typeface="Comfortaa"/>
                <a:sym typeface="Comfortaa"/>
              </a:rPr>
              <a:t> skywalk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-US" sz="1900" dirty="0">
                <a:latin typeface="Comfortaa"/>
                <a:sym typeface="Comfortaa"/>
              </a:rPr>
              <a:t>Het </a:t>
            </a:r>
            <a:r>
              <a:rPr lang="en-US" sz="1900" dirty="0" err="1">
                <a:latin typeface="Comfortaa"/>
                <a:sym typeface="Comfortaa"/>
              </a:rPr>
              <a:t>koninklijk</a:t>
            </a:r>
            <a:r>
              <a:rPr lang="en-US" sz="1900" dirty="0">
                <a:latin typeface="Comfortaa"/>
                <a:sym typeface="Comfortaa"/>
              </a:rPr>
              <a:t> </a:t>
            </a:r>
            <a:r>
              <a:rPr lang="en-US" sz="1900" dirty="0" err="1">
                <a:latin typeface="Comfortaa"/>
                <a:sym typeface="Comfortaa"/>
              </a:rPr>
              <a:t>paleis</a:t>
            </a:r>
            <a:endParaRPr lang="en-US" sz="1900" dirty="0">
              <a:latin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-US" sz="1900" dirty="0" err="1">
                <a:latin typeface="Comfortaa"/>
                <a:sym typeface="Comfortaa"/>
              </a:rPr>
              <a:t>Boottocht</a:t>
            </a:r>
            <a:r>
              <a:rPr lang="en-US" sz="1900" dirty="0">
                <a:latin typeface="Comfortaa"/>
                <a:sym typeface="Comfortaa"/>
              </a:rPr>
              <a:t> over de Chao Phraya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-US" sz="1900" dirty="0" err="1">
                <a:latin typeface="Comfortaa"/>
                <a:sym typeface="Comfortaa"/>
              </a:rPr>
              <a:t>Fietstour</a:t>
            </a:r>
            <a:endParaRPr lang="en-US" sz="1900" dirty="0">
              <a:latin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-US" sz="1900" dirty="0" err="1">
                <a:latin typeface="Comfortaa"/>
                <a:sym typeface="Comfortaa"/>
              </a:rPr>
              <a:t>Rooftopbar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647550" y="175175"/>
            <a:ext cx="7848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Manahakhon Skywalk</a:t>
            </a:r>
            <a:endParaRPr sz="25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6" name="Google Shape;176;p25"/>
          <p:cNvSpPr txBox="1"/>
          <p:nvPr/>
        </p:nvSpPr>
        <p:spPr>
          <a:xfrm>
            <a:off x="503350" y="1447100"/>
            <a:ext cx="53322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nl-NL" sz="1800" dirty="0">
                <a:latin typeface="Comfortaa"/>
                <a:ea typeface="Comfortaa"/>
                <a:cs typeface="Comfortaa"/>
                <a:sym typeface="Comfortaa"/>
              </a:rPr>
              <a:t>H</a:t>
            </a:r>
            <a:r>
              <a:rPr lang="en" sz="1800" dirty="0">
                <a:latin typeface="Comfortaa"/>
                <a:ea typeface="Comfortaa"/>
                <a:cs typeface="Comfortaa"/>
                <a:sym typeface="Comfortaa"/>
              </a:rPr>
              <a:t>oogste observatieplatform van Thailand</a:t>
            </a:r>
            <a:endParaRPr sz="18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 dirty="0">
                <a:latin typeface="Comfortaa"/>
                <a:ea typeface="Comfortaa"/>
                <a:cs typeface="Comfortaa"/>
                <a:sym typeface="Comfortaa"/>
              </a:rPr>
              <a:t>314 meter hoog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 dirty="0">
                <a:latin typeface="Comfortaa"/>
                <a:ea typeface="Comfortaa"/>
                <a:cs typeface="Comfortaa"/>
                <a:sym typeface="Comfortaa"/>
              </a:rPr>
              <a:t>Panorama uitzicht</a:t>
            </a:r>
            <a:endParaRPr sz="18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nl-NL" sz="1800" dirty="0">
                <a:latin typeface="Comfortaa"/>
                <a:ea typeface="Comfortaa"/>
                <a:cs typeface="Comfortaa"/>
                <a:sym typeface="Comfortaa"/>
              </a:rPr>
              <a:t>G</a:t>
            </a:r>
            <a:r>
              <a:rPr lang="en" sz="1800" dirty="0">
                <a:latin typeface="Comfortaa"/>
                <a:ea typeface="Comfortaa"/>
                <a:cs typeface="Comfortaa"/>
                <a:sym typeface="Comfortaa"/>
              </a:rPr>
              <a:t>lazen vloer</a:t>
            </a:r>
            <a:endParaRPr sz="18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50" name="Picture 2" descr="A group of tall buildings&#10;&#10;Description automatically generated">
            <a:extLst>
              <a:ext uri="{FF2B5EF4-FFF2-40B4-BE49-F238E27FC236}">
                <a16:creationId xmlns:a16="http://schemas.microsoft.com/office/drawing/2014/main" id="{A36DF3A6-13A1-CBFC-2672-C8A22C888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88" y="1344294"/>
            <a:ext cx="2979662" cy="29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/>
        </p:nvSpPr>
        <p:spPr>
          <a:xfrm>
            <a:off x="534800" y="175175"/>
            <a:ext cx="7896000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Koninklijk Paleis Bangkok</a:t>
            </a:r>
            <a:endParaRPr sz="31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311700" y="1509750"/>
            <a:ext cx="67794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 dirty="0">
                <a:latin typeface="Comfortaa"/>
                <a:ea typeface="Comfortaa"/>
                <a:cs typeface="Comfortaa"/>
                <a:sym typeface="Comfortaa"/>
              </a:rPr>
              <a:t>218.400 m2</a:t>
            </a:r>
            <a:endParaRPr sz="19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 dirty="0">
                <a:latin typeface="Comfortaa"/>
                <a:ea typeface="Comfortaa"/>
                <a:cs typeface="Comfortaa"/>
                <a:sym typeface="Comfortaa"/>
              </a:rPr>
              <a:t>Volledig ommuurd (1.9 km)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 dirty="0">
                <a:latin typeface="Comfortaa"/>
                <a:ea typeface="Comfortaa"/>
                <a:cs typeface="Comfortaa"/>
                <a:sym typeface="Comfortaa"/>
              </a:rPr>
              <a:t>Smaragdgroene boeddha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Comfortaa"/>
              <a:buChar char="●"/>
            </a:pPr>
            <a:r>
              <a:rPr lang="en" sz="1900" dirty="0">
                <a:latin typeface="Comfortaa"/>
                <a:ea typeface="Comfortaa"/>
                <a:cs typeface="Comfortaa"/>
                <a:sym typeface="Comfortaa"/>
              </a:rPr>
              <a:t>Wat Phra Kaew</a:t>
            </a:r>
            <a:endParaRPr sz="19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074" name="Picture 2" descr="Koninklijk Paleis van Bangkok">
            <a:extLst>
              <a:ext uri="{FF2B5EF4-FFF2-40B4-BE49-F238E27FC236}">
                <a16:creationId xmlns:a16="http://schemas.microsoft.com/office/drawing/2014/main" id="{85056567-1E07-F2B4-9571-36EF55C1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81" y="1609474"/>
            <a:ext cx="4460311" cy="250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/>
        </p:nvSpPr>
        <p:spPr>
          <a:xfrm>
            <a:off x="558592" y="160631"/>
            <a:ext cx="82737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Boottocht over </a:t>
            </a:r>
            <a:r>
              <a:rPr lang="nl-NL" sz="2500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Chao</a:t>
            </a:r>
            <a:r>
              <a:rPr lang="nl-NL" sz="25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nl-NL" sz="2500" dirty="0" err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Phraya</a:t>
            </a:r>
            <a:endParaRPr sz="25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27"/>
          <p:cNvSpPr txBox="1"/>
          <p:nvPr/>
        </p:nvSpPr>
        <p:spPr>
          <a:xfrm>
            <a:off x="209550" y="1444200"/>
            <a:ext cx="7204200" cy="1492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nl-NL" sz="1700" dirty="0">
                <a:latin typeface="Comfortaa"/>
                <a:ea typeface="Comfortaa"/>
                <a:cs typeface="Comfortaa"/>
                <a:sym typeface="Comfortaa"/>
              </a:rPr>
              <a:t>Boottocht over de rivier </a:t>
            </a:r>
            <a:r>
              <a:rPr lang="nl-NL" sz="1700" dirty="0" err="1">
                <a:latin typeface="Comfortaa"/>
                <a:ea typeface="Comfortaa"/>
                <a:cs typeface="Comfortaa"/>
                <a:sym typeface="Comfortaa"/>
              </a:rPr>
              <a:t>Chao</a:t>
            </a:r>
            <a:r>
              <a:rPr lang="nl-NL" sz="1700" dirty="0"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nl-NL" sz="1700" dirty="0" err="1">
                <a:latin typeface="Comfortaa"/>
                <a:ea typeface="Comfortaa"/>
                <a:cs typeface="Comfortaa"/>
                <a:sym typeface="Comfortaa"/>
              </a:rPr>
              <a:t>Phraya</a:t>
            </a:r>
            <a:endParaRPr lang="nl-NL" sz="17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nl-NL" sz="1700" dirty="0">
                <a:latin typeface="Comfortaa"/>
                <a:ea typeface="Comfortaa"/>
                <a:cs typeface="Comfortaa"/>
                <a:sym typeface="Comfortaa"/>
              </a:rPr>
              <a:t>Hop on hop off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nl-NL" sz="1700" dirty="0">
                <a:latin typeface="Comfortaa"/>
                <a:ea typeface="Comfortaa"/>
                <a:cs typeface="Comfortaa"/>
                <a:sym typeface="Comfortaa"/>
              </a:rPr>
              <a:t>Bezienswaardigheden langs het water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nl-NL" sz="1700" dirty="0">
                <a:latin typeface="Comfortaa"/>
                <a:ea typeface="Comfortaa"/>
                <a:cs typeface="Comfortaa"/>
                <a:sym typeface="Comfortaa"/>
              </a:rPr>
              <a:t>Aanlegpunten bij bezienswaardigheden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endParaRPr sz="17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26" name="Picture 2" descr="3 toffe tips voor Bangkok - Thailand Totaal">
            <a:extLst>
              <a:ext uri="{FF2B5EF4-FFF2-40B4-BE49-F238E27FC236}">
                <a16:creationId xmlns:a16="http://schemas.microsoft.com/office/drawing/2014/main" id="{805E0F14-3B8C-B070-B21B-08C3A7C4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1471612"/>
            <a:ext cx="329565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710400" y="138225"/>
            <a:ext cx="7723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Fietstour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723550" y="1211150"/>
            <a:ext cx="764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8"/>
          <p:cNvSpPr txBox="1"/>
          <p:nvPr/>
        </p:nvSpPr>
        <p:spPr>
          <a:xfrm>
            <a:off x="569625" y="1289800"/>
            <a:ext cx="7377000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 dirty="0">
                <a:latin typeface="Comfortaa"/>
                <a:sym typeface="Comfortaa"/>
              </a:rPr>
              <a:t>De groene long van Bangkok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nl-NL" sz="1700" dirty="0">
                <a:latin typeface="Comfortaa"/>
                <a:sym typeface="Comfortaa"/>
              </a:rPr>
              <a:t>S</a:t>
            </a:r>
            <a:r>
              <a:rPr lang="en" sz="1700" dirty="0">
                <a:latin typeface="Comfortaa"/>
                <a:sym typeface="Comfortaa"/>
              </a:rPr>
              <a:t>malle straatjes 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nl-NL" sz="1700" dirty="0">
                <a:latin typeface="Comfortaa"/>
                <a:sym typeface="Comfortaa"/>
              </a:rPr>
              <a:t>T</a:t>
            </a:r>
            <a:r>
              <a:rPr lang="en" sz="1700" dirty="0">
                <a:latin typeface="Comfortaa"/>
                <a:sym typeface="Comfortaa"/>
              </a:rPr>
              <a:t>empels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 dirty="0">
                <a:latin typeface="Comfortaa"/>
                <a:sym typeface="Comfortaa"/>
              </a:rPr>
              <a:t>Thonburi</a:t>
            </a:r>
            <a:endParaRPr dirty="0"/>
          </a:p>
        </p:txBody>
      </p:sp>
      <p:pic>
        <p:nvPicPr>
          <p:cNvPr id="2050" name="Picture 2" descr="Co van Kessel Klassiek Bangkok Fietstocht van 3 uur - Tours Thailand">
            <a:extLst>
              <a:ext uri="{FF2B5EF4-FFF2-40B4-BE49-F238E27FC236}">
                <a16:creationId xmlns:a16="http://schemas.microsoft.com/office/drawing/2014/main" id="{C6083AC5-2FA2-F78F-08FE-7DE86708E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66" y="1707140"/>
            <a:ext cx="4681779" cy="25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/>
          <p:nvPr/>
        </p:nvSpPr>
        <p:spPr>
          <a:xfrm>
            <a:off x="529500" y="230625"/>
            <a:ext cx="8085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Rooftopbar</a:t>
            </a:r>
            <a:endParaRPr sz="2500" dirty="0">
              <a:solidFill>
                <a:schemeClr val="lt1"/>
              </a:solidFill>
            </a:endParaRPr>
          </a:p>
        </p:txBody>
      </p:sp>
      <p:sp>
        <p:nvSpPr>
          <p:cNvPr id="2" name="Google Shape;206;p28">
            <a:extLst>
              <a:ext uri="{FF2B5EF4-FFF2-40B4-BE49-F238E27FC236}">
                <a16:creationId xmlns:a16="http://schemas.microsoft.com/office/drawing/2014/main" id="{432FFE51-1847-A3ED-3E9F-FA92580CF5A5}"/>
              </a:ext>
            </a:extLst>
          </p:cNvPr>
          <p:cNvSpPr txBox="1"/>
          <p:nvPr/>
        </p:nvSpPr>
        <p:spPr>
          <a:xfrm>
            <a:off x="569625" y="1289800"/>
            <a:ext cx="73770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en" sz="1700" dirty="0">
                <a:latin typeface="Comfortaa"/>
                <a:sym typeface="Comfortaa"/>
              </a:rPr>
              <a:t>29e t/m 83e verdieping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lang="nl-NL" sz="1700" dirty="0">
                <a:latin typeface="Comfortaa"/>
                <a:sym typeface="Comfortaa"/>
              </a:rPr>
              <a:t>Z</a:t>
            </a:r>
            <a:r>
              <a:rPr lang="en" sz="1700" dirty="0">
                <a:latin typeface="Comfortaa"/>
                <a:sym typeface="Comfortaa"/>
              </a:rPr>
              <a:t>onsondergang </a:t>
            </a:r>
          </a:p>
        </p:txBody>
      </p:sp>
      <p:pic>
        <p:nvPicPr>
          <p:cNvPr id="3078" name="Picture 6" descr="Sky Bar, Bangkok - Alles wat u moet weten VOORDAT je gaat (met foto's) -  Tripadvisor">
            <a:extLst>
              <a:ext uri="{FF2B5EF4-FFF2-40B4-BE49-F238E27FC236}">
                <a16:creationId xmlns:a16="http://schemas.microsoft.com/office/drawing/2014/main" id="{0351FF60-7604-FAED-F1F0-91FD5E096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64" y="2109678"/>
            <a:ext cx="3421600" cy="228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▷ Hi-So Rooftop Bar at So Sofitel Bangkok - PHUKET 101">
            <a:extLst>
              <a:ext uri="{FF2B5EF4-FFF2-40B4-BE49-F238E27FC236}">
                <a16:creationId xmlns:a16="http://schemas.microsoft.com/office/drawing/2014/main" id="{7D25EA7F-B7C6-0ADB-83CA-90CC879E6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37" y="1313975"/>
            <a:ext cx="3421600" cy="227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5" name="Google Shape;22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 txBox="1"/>
          <p:nvPr/>
        </p:nvSpPr>
        <p:spPr>
          <a:xfrm>
            <a:off x="529500" y="230625"/>
            <a:ext cx="8085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Overige bezienswaardigheden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146" name="Picture 2" descr="Khao San Road in Bangkok: What Is It?">
            <a:extLst>
              <a:ext uri="{FF2B5EF4-FFF2-40B4-BE49-F238E27FC236}">
                <a16:creationId xmlns:a16="http://schemas.microsoft.com/office/drawing/2014/main" id="{EBB6A30F-4BB5-0C5F-6B4E-4EE307003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1" y="1041126"/>
            <a:ext cx="2390666" cy="17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umpini Park">
            <a:extLst>
              <a:ext uri="{FF2B5EF4-FFF2-40B4-BE49-F238E27FC236}">
                <a16:creationId xmlns:a16="http://schemas.microsoft.com/office/drawing/2014/main" id="{A8EB76B9-5588-79DD-AD30-2A858A3C5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38" y="1041127"/>
            <a:ext cx="2758926" cy="183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rivétour naar Mae Klong Railway en Damnoen Saduak Floating Market | Tripdo">
            <a:extLst>
              <a:ext uri="{FF2B5EF4-FFF2-40B4-BE49-F238E27FC236}">
                <a16:creationId xmlns:a16="http://schemas.microsoft.com/office/drawing/2014/main" id="{3DDA9442-FE8C-5344-D1CF-0FFE32CA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70" y="1041126"/>
            <a:ext cx="2636044" cy="16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angkok Weekend Chatuchak Markets">
            <a:extLst>
              <a:ext uri="{FF2B5EF4-FFF2-40B4-BE49-F238E27FC236}">
                <a16:creationId xmlns:a16="http://schemas.microsoft.com/office/drawing/2014/main" id="{2A2B77C3-D27A-2B91-640C-98C24FF2C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5"/>
          <a:stretch/>
        </p:blipFill>
        <p:spPr bwMode="auto">
          <a:xfrm>
            <a:off x="1184788" y="2861427"/>
            <a:ext cx="3345657" cy="16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10 Things to Do in Bangkok, Thailand">
            <a:extLst>
              <a:ext uri="{FF2B5EF4-FFF2-40B4-BE49-F238E27FC236}">
                <a16:creationId xmlns:a16="http://schemas.microsoft.com/office/drawing/2014/main" id="{C4B77DC1-0B80-32CA-27EF-FD19B517F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199" y="2744078"/>
            <a:ext cx="3138301" cy="176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/>
        </p:nvSpPr>
        <p:spPr>
          <a:xfrm>
            <a:off x="529500" y="230625"/>
            <a:ext cx="8085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Vrije tijd!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3133975" y="17879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1"/>
          <p:cNvSpPr txBox="1"/>
          <p:nvPr/>
        </p:nvSpPr>
        <p:spPr>
          <a:xfrm>
            <a:off x="503350" y="1447100"/>
            <a:ext cx="5332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 dirty="0">
                <a:latin typeface="Comfortaa"/>
                <a:ea typeface="Comfortaa"/>
                <a:cs typeface="Comfortaa"/>
                <a:sym typeface="Comfortaa"/>
              </a:rPr>
              <a:t>Vooral de avonden </a:t>
            </a:r>
            <a:endParaRPr sz="18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en" sz="1800" dirty="0">
                <a:latin typeface="Comfortaa"/>
                <a:ea typeface="Comfortaa"/>
                <a:cs typeface="Comfortaa"/>
                <a:sym typeface="Comfortaa"/>
              </a:rPr>
              <a:t>Waarschijnlijk een dag(deel) </a:t>
            </a:r>
            <a:endParaRPr sz="18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174" name="Picture 6" descr="5x uitgaan in Bangkok">
            <a:extLst>
              <a:ext uri="{FF2B5EF4-FFF2-40B4-BE49-F238E27FC236}">
                <a16:creationId xmlns:a16="http://schemas.microsoft.com/office/drawing/2014/main" id="{81A15930-9954-89D6-BB6C-8A3A2A122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41" y="2911960"/>
            <a:ext cx="3610950" cy="14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akantie Bangkok » Goedkope Deals 2023 | Prijsvrij.nl">
            <a:extLst>
              <a:ext uri="{FF2B5EF4-FFF2-40B4-BE49-F238E27FC236}">
                <a16:creationId xmlns:a16="http://schemas.microsoft.com/office/drawing/2014/main" id="{D08194EA-4293-5F28-C425-5472B04ED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82" y="1561034"/>
            <a:ext cx="1970518" cy="197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Nachtleven in Bangkok - Thailand Totaal">
            <a:extLst>
              <a:ext uri="{FF2B5EF4-FFF2-40B4-BE49-F238E27FC236}">
                <a16:creationId xmlns:a16="http://schemas.microsoft.com/office/drawing/2014/main" id="{1C45FFFC-ACD3-A7EC-BED9-01CBCBD74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0650"/>
            <a:ext cx="2616994" cy="170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Google Shape;2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/>
          <p:nvPr/>
        </p:nvSpPr>
        <p:spPr>
          <a:xfrm>
            <a:off x="529500" y="230625"/>
            <a:ext cx="8085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Formeel</a:t>
            </a:r>
            <a:endParaRPr sz="25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415625" y="1102775"/>
            <a:ext cx="50178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Universiteiten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nl-NL" dirty="0" err="1">
                <a:latin typeface="Comfortaa"/>
                <a:ea typeface="Comfortaa"/>
                <a:cs typeface="Comfortaa"/>
                <a:sym typeface="Comfortaa"/>
              </a:rPr>
              <a:t>Chulalongkorn</a:t>
            </a:r>
            <a:r>
              <a:rPr lang="nl-NL" dirty="0">
                <a:latin typeface="Comfortaa"/>
                <a:ea typeface="Comfortaa"/>
                <a:cs typeface="Comfortaa"/>
                <a:sym typeface="Comfortaa"/>
              </a:rPr>
              <a:t> University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Bedrijven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KPMG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EY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Mazars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Etc.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De kantoorbezoeken in Bangkok zullen hoogstwaarschijnlijk gekoppeld worden aan een kantoorbezoek in Nederland!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098" name="Picture 2" descr="Chulalongkorn University — Engage EU">
            <a:extLst>
              <a:ext uri="{FF2B5EF4-FFF2-40B4-BE49-F238E27FC236}">
                <a16:creationId xmlns:a16="http://schemas.microsoft.com/office/drawing/2014/main" id="{E65C6EBA-C8FF-2970-7ED9-334ACCC0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040" y="1907441"/>
            <a:ext cx="3649067" cy="20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 txBox="1"/>
          <p:nvPr/>
        </p:nvSpPr>
        <p:spPr>
          <a:xfrm>
            <a:off x="910700" y="1167225"/>
            <a:ext cx="6131100" cy="2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Comfortaa"/>
                <a:ea typeface="Comfortaa"/>
                <a:cs typeface="Comfortaa"/>
                <a:sym typeface="Comfortaa"/>
              </a:rPr>
              <a:t>Volgorde deelname</a:t>
            </a:r>
            <a:endParaRPr sz="17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Aanmelden via de website</a:t>
            </a:r>
            <a:endParaRPr sz="17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fortaa"/>
              <a:buChar char="●"/>
            </a:pPr>
            <a:r>
              <a:rPr lang="en" sz="17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Deadline 31 oktober 2023</a:t>
            </a:r>
            <a:endParaRPr sz="17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978875" y="1370425"/>
            <a:ext cx="544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756425" y="1370425"/>
            <a:ext cx="5019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Algemene informatie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Mentimeter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Vlucht &amp; verblijf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Visum &amp; vaccinatie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Activiteiten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/>
          <a:srcRect/>
          <a:stretch/>
        </p:blipFill>
        <p:spPr>
          <a:xfrm>
            <a:off x="4394642" y="1441596"/>
            <a:ext cx="3653964" cy="2434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0F90D-D7C2-D619-8F4F-08EA851764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765A9D0-40A4-8242-AEF1-333812119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70" name="Google Shape;2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38A5E85-FC04-2387-19A1-C78F86479768}"/>
              </a:ext>
            </a:extLst>
          </p:cNvPr>
          <p:cNvSpPr txBox="1"/>
          <p:nvPr/>
        </p:nvSpPr>
        <p:spPr>
          <a:xfrm>
            <a:off x="3754029" y="230571"/>
            <a:ext cx="16359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dirty="0">
                <a:solidFill>
                  <a:schemeClr val="bg1"/>
                </a:solidFill>
                <a:latin typeface="Comfortaa" panose="020B0604020202020204" charset="0"/>
              </a:rPr>
              <a:t>Vragen?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122" name="Picture 2" descr="5x leuke wijken in Bangkok: tips waar te verblijven - Reisgenie">
            <a:extLst>
              <a:ext uri="{FF2B5EF4-FFF2-40B4-BE49-F238E27FC236}">
                <a16:creationId xmlns:a16="http://schemas.microsoft.com/office/drawing/2014/main" id="{8B691858-E5F1-01AC-AA08-2E5922304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1" t="-191" r="9733" b="969"/>
          <a:stretch/>
        </p:blipFill>
        <p:spPr bwMode="auto">
          <a:xfrm>
            <a:off x="880936" y="1088227"/>
            <a:ext cx="3112420" cy="284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e things to do in Bangkok - Lonely Planet">
            <a:extLst>
              <a:ext uri="{FF2B5EF4-FFF2-40B4-BE49-F238E27FC236}">
                <a16:creationId xmlns:a16="http://schemas.microsoft.com/office/drawing/2014/main" id="{E149559B-F4C4-9ED5-A277-428A75F7F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087746"/>
            <a:ext cx="4279106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1349325" y="953900"/>
            <a:ext cx="4431600" cy="318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18 maart t/m 28 maart 2024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nl-NL" sz="1500" dirty="0">
                <a:latin typeface="Comfortaa"/>
                <a:ea typeface="Comfortaa"/>
                <a:cs typeface="Comfortaa"/>
                <a:sym typeface="Comfortaa"/>
              </a:rPr>
              <a:t>Maandag t/m donderdag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Prijs: 900 euro per persoon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Inclusief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Vlucht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Verblijf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Diner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○"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Excursies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Aanmelddeadline: 31 oktober 2023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Algemene informatie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Mentimeter</a:t>
            </a:r>
            <a:endParaRPr sz="2500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E7E60C5-EAD1-AD3E-3362-D324E6CECC3B}"/>
              </a:ext>
            </a:extLst>
          </p:cNvPr>
          <p:cNvSpPr txBox="1"/>
          <p:nvPr/>
        </p:nvSpPr>
        <p:spPr>
          <a:xfrm>
            <a:off x="2064544" y="1500188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https://www.menti.com/alaurn9cayfx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Vlucht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96" name="Google Shape;96;p17"/>
          <p:cNvGraphicFramePr/>
          <p:nvPr>
            <p:extLst>
              <p:ext uri="{D42A27DB-BD31-4B8C-83A1-F6EECF244321}">
                <p14:modId xmlns:p14="http://schemas.microsoft.com/office/powerpoint/2010/main" val="3103656201"/>
              </p:ext>
            </p:extLst>
          </p:nvPr>
        </p:nvGraphicFramePr>
        <p:xfrm>
          <a:off x="952500" y="1372162"/>
          <a:ext cx="7239000" cy="1981050"/>
        </p:xfrm>
        <a:graphic>
          <a:graphicData uri="http://schemas.openxmlformats.org/drawingml/2006/table">
            <a:tbl>
              <a:tblPr>
                <a:noFill/>
                <a:tableStyleId>{1860D37D-5907-4A18-ADA2-5481DCE83F4D}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 err="1"/>
                        <a:t>Luchtvaartmaatschappij</a:t>
                      </a:r>
                      <a:endParaRPr sz="1200" dirty="0" err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err="1"/>
                        <a:t>Vlucht</a:t>
                      </a:r>
                      <a:endParaRPr dirty="0" err="1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err="1"/>
                        <a:t>Vertrekdatum</a:t>
                      </a:r>
                      <a:r>
                        <a:rPr lang="en" dirty="0"/>
                        <a:t>, -</a:t>
                      </a:r>
                      <a:r>
                        <a:rPr lang="en" dirty="0" err="1"/>
                        <a:t>tijd</a:t>
                      </a:r>
                      <a:endParaRPr dirty="0" err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err="1"/>
                        <a:t>Aankomsttijd</a:t>
                      </a:r>
                      <a:r>
                        <a:rPr lang="en" dirty="0"/>
                        <a:t>, datum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Lufthansa 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AMS-MUC</a:t>
                      </a:r>
                      <a:endParaRPr dirty="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18 maart om 19:50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18 maart om 21:10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Lufthansa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MUC-BKK</a:t>
                      </a:r>
                      <a:endParaRPr dirty="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18 maart om 22:10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19 maart om 14:55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dirty="0" err="1"/>
                        <a:t>Austrian</a:t>
                      </a:r>
                      <a:r>
                        <a:rPr lang="nl-NL" dirty="0"/>
                        <a:t> Airlines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dirty="0"/>
                        <a:t>BKK-VIE</a:t>
                      </a:r>
                      <a:endParaRPr dirty="0"/>
                    </a:p>
                  </a:txBody>
                  <a:tcPr marL="91425" marR="91425" marT="91425" marB="91425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dirty="0"/>
                        <a:t>28 maart om 14:00</a:t>
                      </a:r>
                      <a:endParaRPr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dirty="0"/>
                        <a:t>28 maart om 19:35</a:t>
                      </a:r>
                      <a:endParaRPr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324695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dirty="0" err="1"/>
                        <a:t>Austrian</a:t>
                      </a:r>
                      <a:r>
                        <a:rPr lang="nl-NL" dirty="0"/>
                        <a:t> Airlines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dirty="0"/>
                        <a:t>VIE-AMS</a:t>
                      </a:r>
                      <a:endParaRPr dirty="0"/>
                    </a:p>
                  </a:txBody>
                  <a:tcPr marL="91425" marR="91425" marT="91425" marB="91425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dirty="0"/>
                        <a:t>28 maart om 20:20</a:t>
                      </a:r>
                      <a:endParaRPr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dirty="0"/>
                        <a:t>28 maart om 22:15</a:t>
                      </a:r>
                      <a:endParaRPr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058916"/>
                  </a:ext>
                </a:extLst>
              </a:tr>
            </a:tbl>
          </a:graphicData>
        </a:graphic>
      </p:graphicFrame>
      <p:sp>
        <p:nvSpPr>
          <p:cNvPr id="99" name="Google Shape;99;p17"/>
          <p:cNvSpPr txBox="1"/>
          <p:nvPr/>
        </p:nvSpPr>
        <p:spPr>
          <a:xfrm>
            <a:off x="952500" y="3461712"/>
            <a:ext cx="72390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Handbagage (max. 8kg) + Check-in koffer (max. 23kg)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5 uur tijdsverschil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nl-NL" dirty="0">
                <a:latin typeface="Comfortaa"/>
                <a:ea typeface="Comfortaa"/>
                <a:cs typeface="Comfortaa"/>
                <a:sym typeface="Comfortaa"/>
              </a:rPr>
              <a:t>M</a:t>
            </a: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aaltijd inbegrepen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" name="Afbeelding 2" descr="Afbeelding met clipart, symbool, Graphics, ontwerp&#10;&#10;Automatisch gegenereerde beschrijving">
            <a:extLst>
              <a:ext uri="{FF2B5EF4-FFF2-40B4-BE49-F238E27FC236}">
                <a16:creationId xmlns:a16="http://schemas.microsoft.com/office/drawing/2014/main" id="{AF553CEE-C9F4-F630-BED1-7D03F0492C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1" t="6666" r="3698" b="6811"/>
          <a:stretch/>
        </p:blipFill>
        <p:spPr>
          <a:xfrm>
            <a:off x="1903420" y="1802934"/>
            <a:ext cx="318286" cy="311758"/>
          </a:xfrm>
          <a:prstGeom prst="rect">
            <a:avLst/>
          </a:prstGeom>
        </p:spPr>
      </p:pic>
      <p:pic>
        <p:nvPicPr>
          <p:cNvPr id="4" name="Afbeelding 3" descr="Afbeelding met clipart, symbool, Graphics, ontwerp&#10;&#10;Automatisch gegenereerde beschrijving">
            <a:extLst>
              <a:ext uri="{FF2B5EF4-FFF2-40B4-BE49-F238E27FC236}">
                <a16:creationId xmlns:a16="http://schemas.microsoft.com/office/drawing/2014/main" id="{E5A88396-37A3-9B16-5583-A103EC6FA6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1" t="6666" r="3698" b="6811"/>
          <a:stretch/>
        </p:blipFill>
        <p:spPr>
          <a:xfrm>
            <a:off x="1903420" y="2206808"/>
            <a:ext cx="318286" cy="311758"/>
          </a:xfrm>
          <a:prstGeom prst="rect">
            <a:avLst/>
          </a:prstGeom>
        </p:spPr>
      </p:pic>
      <p:pic>
        <p:nvPicPr>
          <p:cNvPr id="7" name="Afbeelding 6" descr="Afbeelding met Karmijn, ontwerp&#10;&#10;Automatisch gegenereerde beschrijving">
            <a:extLst>
              <a:ext uri="{FF2B5EF4-FFF2-40B4-BE49-F238E27FC236}">
                <a16:creationId xmlns:a16="http://schemas.microsoft.com/office/drawing/2014/main" id="{85E48135-2949-CF44-2F30-B825EFA4D2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30" t="32622" r="25244" b="33903"/>
          <a:stretch/>
        </p:blipFill>
        <p:spPr>
          <a:xfrm>
            <a:off x="2352797" y="3046058"/>
            <a:ext cx="359928" cy="197206"/>
          </a:xfrm>
          <a:prstGeom prst="rect">
            <a:avLst/>
          </a:prstGeom>
        </p:spPr>
      </p:pic>
      <p:pic>
        <p:nvPicPr>
          <p:cNvPr id="2" name="Afbeelding 1" descr="Afbeelding met Karmijn, ontwerp&#10;&#10;Automatisch gegenereerde beschrijving">
            <a:extLst>
              <a:ext uri="{FF2B5EF4-FFF2-40B4-BE49-F238E27FC236}">
                <a16:creationId xmlns:a16="http://schemas.microsoft.com/office/drawing/2014/main" id="{833636B2-7C4E-D42A-2AE3-6ED5613FBF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30" t="32622" r="25244" b="33903"/>
          <a:stretch/>
        </p:blipFill>
        <p:spPr>
          <a:xfrm>
            <a:off x="2352796" y="2665058"/>
            <a:ext cx="359928" cy="1972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Verblijf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771600" y="1329550"/>
            <a:ext cx="52401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Forgotten Hostel Silom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9 nachten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2 Sap Road</a:t>
            </a:r>
            <a:r>
              <a:rPr lang="nl-NL" sz="1500" dirty="0">
                <a:latin typeface="Comfortaa"/>
                <a:ea typeface="Comfortaa"/>
                <a:cs typeface="Comfortaa"/>
                <a:sym typeface="Comfortaa"/>
              </a:rPr>
              <a:t>, 10500 Bang Rak, Thailand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omfortaa"/>
              <a:buChar char="●"/>
            </a:pPr>
            <a:r>
              <a:rPr lang="en" sz="1500" dirty="0">
                <a:latin typeface="Comfortaa"/>
                <a:ea typeface="Comfortaa"/>
                <a:cs typeface="Comfortaa"/>
                <a:sym typeface="Comfortaa"/>
              </a:rPr>
              <a:t>Naast de metro gelegen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28" name="Picture 4" descr="Afbeelding uit fotogalerij van de accommodatie">
            <a:extLst>
              <a:ext uri="{FF2B5EF4-FFF2-40B4-BE49-F238E27FC236}">
                <a16:creationId xmlns:a16="http://schemas.microsoft.com/office/drawing/2014/main" id="{7F270F99-3BEE-5DD1-7A85-5590E72C3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519" y="2307825"/>
            <a:ext cx="3302001" cy="220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 uit fotogalerij van de accommodatie">
            <a:extLst>
              <a:ext uri="{FF2B5EF4-FFF2-40B4-BE49-F238E27FC236}">
                <a16:creationId xmlns:a16="http://schemas.microsoft.com/office/drawing/2014/main" id="{3A25AC22-EC90-C801-5278-3C108E375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31" y="919750"/>
            <a:ext cx="3080169" cy="20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Inreisvoorwaardes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718350" y="951500"/>
            <a:ext cx="77073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 dirty="0">
                <a:latin typeface="Comfortaa"/>
                <a:ea typeface="Comfortaa"/>
                <a:cs typeface="Comfortaa"/>
                <a:sym typeface="Comfortaa"/>
              </a:rPr>
              <a:t>Geldig </a:t>
            </a:r>
            <a:r>
              <a:rPr lang="en" sz="1600" b="1" u="sng" dirty="0">
                <a:latin typeface="Comfortaa"/>
                <a:ea typeface="Comfortaa"/>
                <a:cs typeface="Comfortaa"/>
                <a:sym typeface="Comfortaa"/>
              </a:rPr>
              <a:t>PASPOORT</a:t>
            </a:r>
            <a:r>
              <a:rPr lang="en" sz="1600" dirty="0">
                <a:latin typeface="Comfortaa"/>
                <a:ea typeface="Comfortaa"/>
                <a:cs typeface="Comfortaa"/>
                <a:sym typeface="Comfortaa"/>
              </a:rPr>
              <a:t> !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○"/>
            </a:pPr>
            <a:r>
              <a:rPr lang="en" sz="1600" dirty="0">
                <a:latin typeface="Comfortaa"/>
                <a:ea typeface="Comfortaa"/>
                <a:cs typeface="Comfortaa"/>
                <a:sym typeface="Comfortaa"/>
              </a:rPr>
              <a:t>Moet bij aankomst nog minimaal 6 maanden geldig zijn</a:t>
            </a: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 dirty="0">
                <a:latin typeface="Comfortaa"/>
                <a:ea typeface="Comfortaa"/>
                <a:cs typeface="Comfortaa"/>
                <a:sym typeface="Comfortaa"/>
              </a:rPr>
              <a:t>Geen visum nodig bij verblijf korter dan 30 dagen, wel geldig retour- of doorreisvliegticket</a:t>
            </a:r>
            <a:br>
              <a:rPr lang="en" sz="1600" dirty="0">
                <a:latin typeface="Comfortaa"/>
                <a:ea typeface="Comfortaa"/>
                <a:cs typeface="Comfortaa"/>
                <a:sym typeface="Comfortaa"/>
              </a:rPr>
            </a:b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1237350" y="175175"/>
            <a:ext cx="6669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Vaccinaties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718350" y="956718"/>
            <a:ext cx="7707300" cy="163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mfortaa"/>
              <a:buChar char="●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Geen verplichte vaccinaties voor reizen naar Thailand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457200" marR="0" lvl="0" indent="-330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mfortaa"/>
              <a:buChar char="●"/>
              <a:tabLst/>
              <a:defRPr/>
            </a:pPr>
            <a: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DTP (Difterie, tetanus en polio) en Hepatitis A zijn wel aanbevolen</a:t>
            </a:r>
            <a:br>
              <a:rPr kumimoji="0" lang="e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</a:b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127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5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590550" y="175175"/>
            <a:ext cx="7707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Andere berichten van Buitenlandse Zaken</a:t>
            </a:r>
            <a:endParaRPr sz="25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718350" y="1252450"/>
            <a:ext cx="7707300" cy="310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nl-NL" sz="1600" dirty="0">
                <a:latin typeface="Comfortaa"/>
                <a:ea typeface="Comfortaa"/>
                <a:cs typeface="Comfortaa"/>
                <a:sym typeface="Comfortaa"/>
              </a:rPr>
              <a:t>A</a:t>
            </a:r>
            <a:r>
              <a:rPr lang="en" sz="1600" dirty="0">
                <a:latin typeface="Comfortaa"/>
                <a:ea typeface="Comfortaa"/>
                <a:cs typeface="Comfortaa"/>
                <a:sym typeface="Comfortaa"/>
              </a:rPr>
              <a:t>lgemeen alarmnummer: 191</a:t>
            </a: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endParaRPr lang="en"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 dirty="0">
                <a:latin typeface="Comfortaa"/>
                <a:ea typeface="Comfortaa"/>
                <a:cs typeface="Comfortaa"/>
                <a:sym typeface="Comfortaa"/>
              </a:rPr>
              <a:t>Creditcard mee</a:t>
            </a: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SzPts val="1600"/>
            </a:pPr>
            <a:endParaRPr lang="en"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 dirty="0">
                <a:latin typeface="Comfortaa"/>
                <a:ea typeface="Comfortaa"/>
                <a:cs typeface="Comfortaa"/>
                <a:sym typeface="Comfortaa"/>
              </a:rPr>
              <a:t>Check bij provider wat de kosten zijn van bellen en datagebruik buiten de EU, het kan handig zijn een buitenlandbundel aan te schaffen</a:t>
            </a:r>
            <a:endParaRPr lang="nl-NL"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omfortaa"/>
              <a:buChar char="●"/>
            </a:pPr>
            <a:r>
              <a:rPr lang="en" sz="1600" dirty="0">
                <a:latin typeface="Comfortaa"/>
                <a:ea typeface="Comfortaa"/>
                <a:cs typeface="Comfortaa"/>
                <a:sym typeface="Comfortaa"/>
              </a:rPr>
              <a:t>Verbod op gebruik en bezit van drugs</a:t>
            </a:r>
            <a:br>
              <a:rPr lang="en" sz="1600" dirty="0">
                <a:latin typeface="Comfortaa"/>
                <a:ea typeface="Comfortaa"/>
                <a:cs typeface="Comfortaa"/>
                <a:sym typeface="Comfortaa"/>
              </a:rPr>
            </a:b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2780</TotalTime>
  <Words>814</Words>
  <Application>Microsoft Office PowerPoint</Application>
  <PresentationFormat>On-screen Show (16:9)</PresentationFormat>
  <Paragraphs>154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Comfortaa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Rico Tankink</dc:creator>
  <cp:lastModifiedBy>Rico Tankink</cp:lastModifiedBy>
  <cp:revision>8</cp:revision>
  <dcterms:modified xsi:type="dcterms:W3CDTF">2023-10-20T13:06:15Z</dcterms:modified>
</cp:coreProperties>
</file>