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omfortaa" pitchFamily="2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60D37D-5907-4A18-ADA2-5481DCE83F4D}">
  <a:tblStyle styleId="{1860D37D-5907-4A18-ADA2-5481DCE83F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ff69fb69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ff69fb69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Identiteitskaart is niet geldig, paspoort verplicht.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ESTA zelf aanschaffen, zie de link op deze </a:t>
            </a:r>
            <a:r>
              <a:rPr lang="nl-NL" dirty="0" err="1"/>
              <a:t>ppt</a:t>
            </a:r>
            <a:r>
              <a:rPr lang="nl-NL" dirty="0"/>
              <a:t>. Via andere sites is het duurder.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Zelf aanschaffen, want deze is 2 jaar geldig.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6b5e7f333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6b5e7f333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ff69fb6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ff69fb6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Activiteiten die we tot nu toe geregeld hebben.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6a12a4309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6a12a4309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69fca5b42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69fca5b42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Uitleg over hoe het </a:t>
            </a:r>
            <a:r>
              <a:rPr lang="nl-NL" dirty="0" err="1"/>
              <a:t>Rockerfeller</a:t>
            </a:r>
            <a:r>
              <a:rPr lang="nl-NL" dirty="0"/>
              <a:t> centrum gebouwd 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Omhoog met een </a:t>
            </a:r>
            <a:r>
              <a:rPr lang="nl-NL" dirty="0" err="1"/>
              <a:t>sky</a:t>
            </a:r>
            <a:r>
              <a:rPr lang="nl-NL" dirty="0"/>
              <a:t> shuttle, dit is een speciale lift.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69fca5b42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69fca5b42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Het is een van de twee activiteiten.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Optie 1: bezoek aan twee eilanden.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Optie 2: bootcruise langs heel Manhattan.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69fca5b42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69fca5b42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69fca5b42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69fca5b42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69fca5b42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69fca5b42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Hier zijn we nog minder concreet mee, maar mogelijke opties. Times Square, Central Park, Broadway, High Line Park, Brooklyn (hier kan je over de brug wandelen).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6b5e7f3332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6b5e7f3332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Vrije tijd, zodat je zelf New York kan ontdekken. Dit zal waarschijnlijk in de avond zijn. Ook krijg je waarschijnlijk een dagdeel vrij, maar nog niet concreet hoe of wat.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6a12a4309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6a12a4309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b5e7f333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6b5e7f333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Dit is nog niet concreet, maar er zitten veel bedrijven in New York. Kantoorbezoeken die in New York gedaan worden zijn ook verplicht in Nederland!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Ook zal er door de hele studiereis heen een formele casus behandelt worden. Dit om de studiereis formeel te houden.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6b5e7f333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6b5e7f333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Kansen om mee te gaan, dit kunnen we nog niet zeggen. Iedereen kan zich inschrijven, dit gaat niet op tijd. Eerste regel: mensen die nooit mee zijn gegaan, komen achteraan op de lijst. Tweede regel: masterstudenten hebben voorrang op </a:t>
            </a:r>
            <a:r>
              <a:rPr lang="nl-NL" dirty="0" err="1"/>
              <a:t>bachelorstudenten</a:t>
            </a:r>
            <a:r>
              <a:rPr lang="nl-NL" dirty="0"/>
              <a:t>, want de kansen dat zij nog een keer mee kunnen is kleiner dan voor een </a:t>
            </a:r>
            <a:r>
              <a:rPr lang="nl-NL" dirty="0" err="1"/>
              <a:t>bachelorstudent</a:t>
            </a:r>
            <a:r>
              <a:rPr lang="nl-NL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Er kunnen 19 mensen mee, mochten er meer masterstudenten zijn dan 19, die zich hebben ingeschreven, dan wordt hiertussen geloot. Mochten er na de masterstudenten nog </a:t>
            </a:r>
            <a:r>
              <a:rPr lang="nl-NL" dirty="0" err="1"/>
              <a:t>bachelorstudenten</a:t>
            </a:r>
            <a:r>
              <a:rPr lang="nl-NL" dirty="0"/>
              <a:t> over zijn, dan wordt daartussen geloot!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6b5e7f333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6b5e7f333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Mochten er nog vragen zijn, app of mail dan vooral!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6a12a4309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6a12a4309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Toelichting borg: de Smeetskring organiseert </a:t>
            </a:r>
            <a:r>
              <a:rPr lang="nl-NL" dirty="0" err="1"/>
              <a:t>inhousedagen</a:t>
            </a:r>
            <a:r>
              <a:rPr lang="nl-NL" dirty="0"/>
              <a:t>, mocht er te weinig animo zijn, dan wordt er van studiereisdeelnemers gevraagd om deel te nemen. Deze krijg je achteraf gewoon terug natuurlijk.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6a12a4309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6a12a4309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Kahoot</a:t>
            </a:r>
            <a:r>
              <a:rPr lang="nl-NL" dirty="0"/>
              <a:t> quiz met algemene vragen over New York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6b5e7f3332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6b5e7f3332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2 directe vluchten. Heenweg is overdag, terugweg is ‘s nachts dus houdt hier rekening mee.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b5e7f333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6b5e7f333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Rechts zie je hoe de slaapzalen en het gebouw eruit zien.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6b5e7f3332_7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6b5e7f3332_7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Hier zit het hostel, naast Central Park.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6a12a4309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6a12a4309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Geen uitzonderingen met PCR-test of quarantaine.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ff69fb6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ff69fb6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Dit is hoe ze het nu zien in Amerika.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sta.cbp.dhs.gov/disclaime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018025" y="1146775"/>
            <a:ext cx="67164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Informatie sessie Studiereis </a:t>
            </a:r>
            <a:endParaRPr sz="2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New York</a:t>
            </a:r>
            <a:endParaRPr sz="2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375" y="2137525"/>
            <a:ext cx="5453184" cy="21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Inreisvoorwaardes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718350" y="951500"/>
            <a:ext cx="77073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Geldig </a:t>
            </a:r>
            <a:r>
              <a:rPr lang="en" sz="1600" b="1" u="sng">
                <a:latin typeface="Comfortaa"/>
                <a:ea typeface="Comfortaa"/>
                <a:cs typeface="Comfortaa"/>
                <a:sym typeface="Comfortaa"/>
              </a:rPr>
              <a:t>PASPOORT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 !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○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Moet gedurende het verblijf geldig zijn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Geen visum nodig, wel elektronische inreisvergunning (ESTA) plus geldig retour of doorreis vliegticket</a:t>
            </a: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ESTA dient zelf aangeschaft te worden (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Official ESTA Application Website, U.S. Customs and Border Protection (dhs.gov)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)</a:t>
            </a: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ESTA is 2 jaar geldig na autorisatiedatum óf tot het verlopen van het paspoort, hetgeen zich als eerst voordoet</a:t>
            </a: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Kosten ESTA zijn $21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590550" y="175175"/>
            <a:ext cx="7707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Andere berichten van Buitenlandse Zaken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718350" y="1252450"/>
            <a:ext cx="77073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Alcoholleeftijd 21 jaar</a:t>
            </a: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Verbod op gebruik en bezit van drugs</a:t>
            </a: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Geen foto’s maken bij leger installaties of militaire basissen</a:t>
            </a: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Activiteiten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718350" y="1420525"/>
            <a:ext cx="77073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latin typeface="Comfortaa"/>
                <a:ea typeface="Comfortaa"/>
                <a:cs typeface="Comfortaa"/>
                <a:sym typeface="Comfortaa"/>
              </a:rPr>
              <a:t>Informeel</a:t>
            </a: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Empire State Building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Top of the rock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Het statue of liberty en Ellis island of Circle line sightseeing cruise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9/11 memorial museum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American museum of natural history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647550" y="175175"/>
            <a:ext cx="7848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Empire state building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4776" y="998230"/>
            <a:ext cx="2195426" cy="329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503350" y="1447100"/>
            <a:ext cx="5332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1931 gebouwd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40 jaar tijd hoogste gebouw ter wereld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381 meter hoog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Audio-tour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Bezoeken hoogste etage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534800" y="175175"/>
            <a:ext cx="789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Top of the rock</a:t>
            </a:r>
            <a:endParaRPr sz="3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311700" y="1509750"/>
            <a:ext cx="67794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Mezzanine exhibit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Sky shuttle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Indoor en outdoor viewing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6" name="Google Shape;1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326937"/>
            <a:ext cx="4375349" cy="29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558600" y="0"/>
            <a:ext cx="8273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Het statue of liberty en Ellis island of Circle line sightseeing cruise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7"/>
          <p:cNvSpPr txBox="1"/>
          <p:nvPr/>
        </p:nvSpPr>
        <p:spPr>
          <a:xfrm>
            <a:off x="209550" y="1444200"/>
            <a:ext cx="72042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Bezoek aan 2 eilanden: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Vrijheidsbeeld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The national immigration museum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of 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Bootcruise langs Manhattan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900" y="1825200"/>
            <a:ext cx="4229100" cy="190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710400" y="138225"/>
            <a:ext cx="7723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9/11 memorial museum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723550" y="1211150"/>
            <a:ext cx="764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 txBox="1"/>
          <p:nvPr/>
        </p:nvSpPr>
        <p:spPr>
          <a:xfrm>
            <a:off x="569625" y="1289800"/>
            <a:ext cx="7377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Van alles over de dag 9/11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Persoonlijke verhalen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Foto’s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5250" y="1372450"/>
            <a:ext cx="4171176" cy="278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American museum of natural history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16" name="Google Shape;216;p29"/>
          <p:cNvSpPr txBox="1"/>
          <p:nvPr/>
        </p:nvSpPr>
        <p:spPr>
          <a:xfrm>
            <a:off x="880850" y="1170575"/>
            <a:ext cx="6858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1868 opgericht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Evolutie van mens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Dinosaurussen skeletten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3D-films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6376" y="1401500"/>
            <a:ext cx="3088123" cy="20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2519" y="2413300"/>
            <a:ext cx="2728655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Overige bezienswaardigheden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7" name="Google Shape;22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850" y="2624600"/>
            <a:ext cx="2758926" cy="1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3399" y="1074250"/>
            <a:ext cx="2353651" cy="17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2075" y="1043950"/>
            <a:ext cx="2748079" cy="15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225" y="2571750"/>
            <a:ext cx="2916840" cy="16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9050" y="1043950"/>
            <a:ext cx="2319414" cy="15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Vrije tijd!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3133975" y="17879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1"/>
          <p:cNvSpPr txBox="1"/>
          <p:nvPr/>
        </p:nvSpPr>
        <p:spPr>
          <a:xfrm>
            <a:off x="503350" y="1447100"/>
            <a:ext cx="5332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Vooral de avonden 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Waarschijnlijk een dag(deel) 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1850" y="1117922"/>
            <a:ext cx="2534728" cy="16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2650" y="2188125"/>
            <a:ext cx="2299652" cy="15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2875" y="3019325"/>
            <a:ext cx="2210599" cy="14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978875" y="1370425"/>
            <a:ext cx="544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756425" y="1370425"/>
            <a:ext cx="5019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Algemene informatie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Kahoot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Vlucht &amp; verblijf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Visum &amp; vaccinatie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Activiteiten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1474" y="1441596"/>
            <a:ext cx="4260301" cy="2434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Formeel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3" name="Google Shape;2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2050" y="938899"/>
            <a:ext cx="3541951" cy="12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/>
        </p:nvSpPr>
        <p:spPr>
          <a:xfrm>
            <a:off x="415625" y="1102775"/>
            <a:ext cx="50178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Universiteiten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Columbia University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New York University (NYU)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Bedrijven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Stibbe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KPMG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Etc.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De kantoorbezoeken in New York zal hoogstwaarschijnlijk gekoppeld worden aan een kantoorbezoek in Nederland!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6430" y="2834125"/>
            <a:ext cx="2277571" cy="17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 txBox="1"/>
          <p:nvPr/>
        </p:nvSpPr>
        <p:spPr>
          <a:xfrm>
            <a:off x="910700" y="1167225"/>
            <a:ext cx="6131100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Volgorde deelname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Aanmelden via de website</a:t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lang="en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Deadline 15 november 2022</a:t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00" y="1079625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9" y="1079625"/>
            <a:ext cx="4283186" cy="285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1349325" y="953900"/>
            <a:ext cx="4431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23 maart t/m 1 april 2023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Donderdag t/m zaterdag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Prijs: 900 euro per persoon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Plus 50 euro borg (inhousedagen)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Inclusief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Vlucht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Verblijf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Diner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Excursies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Aanmelddeadline: 15 november 2022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Algemene informatie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Kahoot!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1100100" y="1164150"/>
            <a:ext cx="69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https://create.kahoot.it/details/d81c11a0-c107-4ee7-8e39-2b1d38327666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Vlucht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96" name="Google Shape;96;p17"/>
          <p:cNvGraphicFramePr/>
          <p:nvPr/>
        </p:nvGraphicFramePr>
        <p:xfrm>
          <a:off x="952500" y="1410025"/>
          <a:ext cx="7239000" cy="1188630"/>
        </p:xfrm>
        <a:graphic>
          <a:graphicData uri="http://schemas.openxmlformats.org/drawingml/2006/table">
            <a:tbl>
              <a:tblPr>
                <a:noFill/>
                <a:tableStyleId>{1860D37D-5907-4A18-ADA2-5481DCE83F4D}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Luchtvaartmaatschappij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Vlucht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Vertrekdatum, -tijd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Aankomsttijd, datum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KLM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AMS-JFK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 maart om 13:35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 maart om 16:50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JFK-AMS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 maart om 16:20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april om 05:55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2300" y="1849300"/>
            <a:ext cx="344500" cy="3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2500" y="2250925"/>
            <a:ext cx="294300" cy="28635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952500" y="2834125"/>
            <a:ext cx="723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Handbagage + Check-in koffer (max. 23kg)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6 uur tijdsverschil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Verblijf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6800" y="2609900"/>
            <a:ext cx="2897201" cy="191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6805" y="902750"/>
            <a:ext cx="2958400" cy="197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771600" y="1329550"/>
            <a:ext cx="52401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Hi NYC Hostel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2 kamers voor 10 personen en 1 kamer voor 8 personen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8 nachten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891 Amsterdam Ave, New York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Wijk: Manhattan Valley, Naast het Central park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Verblijf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5099" y="1048225"/>
            <a:ext cx="3271625" cy="343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/>
          <p:nvPr/>
        </p:nvSpPr>
        <p:spPr>
          <a:xfrm>
            <a:off x="2160300" y="1138000"/>
            <a:ext cx="2584200" cy="537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COVID-19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718350" y="1305075"/>
            <a:ext cx="77073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Binnentreden VS enkel wanneer </a:t>
            </a:r>
            <a:r>
              <a:rPr lang="en" sz="1600" b="1" u="sng">
                <a:latin typeface="Comfortaa"/>
                <a:ea typeface="Comfortaa"/>
                <a:cs typeface="Comfortaa"/>
                <a:sym typeface="Comfortaa"/>
              </a:rPr>
              <a:t>volledig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 gevaccineerd</a:t>
            </a: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	Wat en wanneer is dan ‘volledig’?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14 days after your dose of an accepted single-dose vaccine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14 days after your second dose of an accepted 2-dose series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14 days after you received 2 doses of any ‘mix-and-match’ combination of accepted COVID-19 vaccines administered at least 17 days apart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Mogelijke boosters worden buiten beschouwing gelaten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>
                <a:latin typeface="Comfortaa"/>
                <a:ea typeface="Comfortaa"/>
                <a:cs typeface="Comfortaa"/>
                <a:sym typeface="Comfortaa"/>
              </a:rPr>
              <a:t>Er zijn uitzonderingen, echter geldt groot deel niet voor ons (diplomaten, -18, zeelui, etc. etc.)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 afkomstig van CDC (Centre of Disease Control and Prevention)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COVID-19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718350" y="1148975"/>
            <a:ext cx="7707300" cy="3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Mogelijk geldende uitzonderingen: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○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Documented medical contraindications to receiving a COVID-19 vaccine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○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Participants in certain COVID-19 vaccine trials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CoronaCheck-app is geaccepteerd, denk aan de updates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Aangeraden om vaccinatiepapieren ook geprint mee te nemen</a:t>
            </a:r>
            <a:br>
              <a:rPr lang="en" sz="1600">
                <a:latin typeface="Comfortaa"/>
                <a:ea typeface="Comfortaa"/>
                <a:cs typeface="Comfortaa"/>
                <a:sym typeface="Comfortaa"/>
              </a:rPr>
            </a:b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Geen PCR-test of quarantaine tijd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Geen inreisbeperkingen terug naar Nederland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 afkomstig van CDC (Centre of Disease Control and Prevention)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1002</Words>
  <Application>Microsoft Macintosh PowerPoint</Application>
  <PresentationFormat>Diavoorstelling (16:9)</PresentationFormat>
  <Paragraphs>167</Paragraphs>
  <Slides>22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Comfortaa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Louka Geurts</cp:lastModifiedBy>
  <cp:revision>1</cp:revision>
  <dcterms:modified xsi:type="dcterms:W3CDTF">2022-10-19T09:23:41Z</dcterms:modified>
</cp:coreProperties>
</file>